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ulish"/>
      <p:regular r:id="rId17"/>
      <p:bold r:id="rId18"/>
      <p:italic r:id="rId19"/>
      <p:boldItalic r:id="rId20"/>
    </p:embeddedFont>
    <p:embeddedFont>
      <p:font typeface="Roboto"/>
      <p:regular r:id="rId21"/>
      <p:bold r:id="rId22"/>
      <p:italic r:id="rId23"/>
      <p:boldItalic r:id="rId24"/>
    </p:embeddedFont>
    <p:embeddedFont>
      <p:font typeface="Fira Sans Extra Condensed Medium"/>
      <p:regular r:id="rId25"/>
      <p:bold r:id="rId26"/>
      <p:italic r:id="rId27"/>
      <p:boldItalic r:id="rId28"/>
    </p:embeddedFont>
    <p:embeddedFont>
      <p:font typeface="Bebas Neue"/>
      <p:regular r:id="rId29"/>
    </p:embeddedFont>
    <p:embeddedFont>
      <p:font typeface="Poppins SemiBold"/>
      <p:regular r:id="rId30"/>
      <p:bold r:id="rId31"/>
      <p:italic r:id="rId32"/>
      <p:boldItalic r:id="rId33"/>
    </p:embeddedFont>
    <p:embeddedFont>
      <p:font typeface="PT Sans"/>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ulish-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FiraSansExtraCondensedMedium-bold.fntdata"/><Relationship Id="rId25" Type="http://schemas.openxmlformats.org/officeDocument/2006/relationships/font" Target="fonts/FiraSansExtraCondensedMedium-regular.fntdata"/><Relationship Id="rId28" Type="http://schemas.openxmlformats.org/officeDocument/2006/relationships/font" Target="fonts/FiraSansExtraCondensedMedium-boldItalic.fntdata"/><Relationship Id="rId27" Type="http://schemas.openxmlformats.org/officeDocument/2006/relationships/font" Target="fonts/FiraSansExtraCondensedMedium-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ebasNeue-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SemiBold-bold.fntdata"/><Relationship Id="rId30" Type="http://schemas.openxmlformats.org/officeDocument/2006/relationships/font" Target="fonts/PoppinsSemiBold-regular.fntdata"/><Relationship Id="rId11" Type="http://schemas.openxmlformats.org/officeDocument/2006/relationships/slide" Target="slides/slide6.xml"/><Relationship Id="rId33" Type="http://schemas.openxmlformats.org/officeDocument/2006/relationships/font" Target="fonts/PoppinsSemiBold-boldItalic.fntdata"/><Relationship Id="rId10" Type="http://schemas.openxmlformats.org/officeDocument/2006/relationships/slide" Target="slides/slide5.xml"/><Relationship Id="rId32" Type="http://schemas.openxmlformats.org/officeDocument/2006/relationships/font" Target="fonts/PoppinsSemiBold-italic.fntdata"/><Relationship Id="rId13" Type="http://schemas.openxmlformats.org/officeDocument/2006/relationships/slide" Target="slides/slide8.xml"/><Relationship Id="rId35" Type="http://schemas.openxmlformats.org/officeDocument/2006/relationships/font" Target="fonts/PTSans-bold.fntdata"/><Relationship Id="rId12" Type="http://schemas.openxmlformats.org/officeDocument/2006/relationships/slide" Target="slides/slide7.xml"/><Relationship Id="rId34" Type="http://schemas.openxmlformats.org/officeDocument/2006/relationships/font" Target="fonts/PTSans-regular.fntdata"/><Relationship Id="rId15" Type="http://schemas.openxmlformats.org/officeDocument/2006/relationships/slide" Target="slides/slide10.xml"/><Relationship Id="rId37" Type="http://schemas.openxmlformats.org/officeDocument/2006/relationships/font" Target="fonts/PTSans-boldItalic.fntdata"/><Relationship Id="rId14" Type="http://schemas.openxmlformats.org/officeDocument/2006/relationships/slide" Target="slides/slide9.xml"/><Relationship Id="rId36" Type="http://schemas.openxmlformats.org/officeDocument/2006/relationships/font" Target="fonts/PTSans-italic.fntdata"/><Relationship Id="rId17" Type="http://schemas.openxmlformats.org/officeDocument/2006/relationships/font" Target="fonts/Mulish-regular.fntdata"/><Relationship Id="rId16" Type="http://schemas.openxmlformats.org/officeDocument/2006/relationships/slide" Target="slides/slide11.xml"/><Relationship Id="rId19" Type="http://schemas.openxmlformats.org/officeDocument/2006/relationships/font" Target="fonts/Mulish-italic.fntdata"/><Relationship Id="rId18" Type="http://schemas.openxmlformats.org/officeDocument/2006/relationships/font" Target="fonts/Mulish-bold.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1b4a90cfde4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1b4a90cfde4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1b4a90cfde4_0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1b4a90cfde4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acdb683ee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acdb683ee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Recapping</a:t>
            </a:r>
            <a:r>
              <a:rPr lang="en"/>
              <a:t> on the main depat, whether discounts are </a:t>
            </a:r>
            <a:r>
              <a:rPr lang="en"/>
              <a:t>beneficial</a:t>
            </a:r>
            <a:r>
              <a:rPr lang="en"/>
              <a:t> or not.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b4a90cfde4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1b4a90cfd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chemeClr val="dk1"/>
                </a:solidFill>
                <a:latin typeface="Comic Sans MS"/>
                <a:ea typeface="Comic Sans MS"/>
                <a:cs typeface="Comic Sans MS"/>
                <a:sym typeface="Comic Sans MS"/>
              </a:rPr>
              <a:t>Taking the main investor concern, regarding the revenue decrease for last quarter of the year,</a:t>
            </a:r>
            <a:endParaRPr sz="1150">
              <a:solidFill>
                <a:schemeClr val="dk1"/>
              </a:solidFill>
              <a:latin typeface="Comic Sans MS"/>
              <a:ea typeface="Comic Sans MS"/>
              <a:cs typeface="Comic Sans MS"/>
              <a:sym typeface="Comic Sans MS"/>
            </a:endParaRPr>
          </a:p>
          <a:p>
            <a:pPr indent="0" lvl="0" marL="0" rtl="0" algn="l">
              <a:spcBef>
                <a:spcPts val="0"/>
              </a:spcBef>
              <a:spcAft>
                <a:spcPts val="0"/>
              </a:spcAft>
              <a:buNone/>
            </a:pPr>
            <a:r>
              <a:rPr lang="en" sz="1150">
                <a:solidFill>
                  <a:schemeClr val="dk1"/>
                </a:solidFill>
                <a:latin typeface="Comic Sans MS"/>
                <a:ea typeface="Comic Sans MS"/>
                <a:cs typeface="Comic Sans MS"/>
                <a:sym typeface="Comic Sans MS"/>
              </a:rPr>
              <a:t>By l</a:t>
            </a:r>
            <a:r>
              <a:rPr lang="en" sz="1150">
                <a:solidFill>
                  <a:schemeClr val="dk1"/>
                </a:solidFill>
                <a:latin typeface="Comic Sans MS"/>
                <a:ea typeface="Comic Sans MS"/>
                <a:cs typeface="Comic Sans MS"/>
                <a:sym typeface="Comic Sans MS"/>
              </a:rPr>
              <a:t>ooking to the diagram, The Revenue has been decreased for Q1 2018 WRT to Q4 2017</a:t>
            </a:r>
            <a:endParaRPr sz="1150">
              <a:solidFill>
                <a:schemeClr val="dk1"/>
              </a:solidFill>
              <a:latin typeface="Comic Sans MS"/>
              <a:ea typeface="Comic Sans MS"/>
              <a:cs typeface="Comic Sans MS"/>
              <a:sym typeface="Comic Sans MS"/>
            </a:endParaRPr>
          </a:p>
          <a:p>
            <a:pPr indent="0" lvl="0" marL="0" rtl="0" algn="l">
              <a:spcBef>
                <a:spcPts val="0"/>
              </a:spcBef>
              <a:spcAft>
                <a:spcPts val="0"/>
              </a:spcAft>
              <a:buNone/>
            </a:pPr>
            <a:r>
              <a:rPr lang="en" sz="1150">
                <a:solidFill>
                  <a:schemeClr val="dk1"/>
                </a:solidFill>
                <a:latin typeface="Comic Sans MS"/>
                <a:ea typeface="Comic Sans MS"/>
                <a:cs typeface="Comic Sans MS"/>
                <a:sym typeface="Comic Sans MS"/>
              </a:rPr>
              <a:t> BUT Its not recommended to compare 2 different quarters/months within year with each others But to compare same Quarter of different years to consider seasonal events</a:t>
            </a:r>
            <a:endParaRPr sz="1150">
              <a:solidFill>
                <a:schemeClr val="dk1"/>
              </a:solidFill>
              <a:latin typeface="Comic Sans MS"/>
              <a:ea typeface="Comic Sans MS"/>
              <a:cs typeface="Comic Sans MS"/>
              <a:sym typeface="Comic Sans MS"/>
            </a:endParaRPr>
          </a:p>
          <a:p>
            <a:pPr indent="0" lvl="0" marL="0" rtl="0" algn="l">
              <a:spcBef>
                <a:spcPts val="0"/>
              </a:spcBef>
              <a:spcAft>
                <a:spcPts val="0"/>
              </a:spcAft>
              <a:buNone/>
            </a:pPr>
            <a:r>
              <a:rPr lang="en" sz="1150">
                <a:solidFill>
                  <a:schemeClr val="dk1"/>
                </a:solidFill>
                <a:latin typeface="Comic Sans MS"/>
                <a:ea typeface="Comic Sans MS"/>
                <a:cs typeface="Comic Sans MS"/>
                <a:sym typeface="Comic Sans MS"/>
              </a:rPr>
              <a:t>      </a:t>
            </a:r>
            <a:endParaRPr sz="1150">
              <a:solidFill>
                <a:schemeClr val="dk1"/>
              </a:solidFill>
              <a:latin typeface="Comic Sans MS"/>
              <a:ea typeface="Comic Sans MS"/>
              <a:cs typeface="Comic Sans MS"/>
              <a:sym typeface="Comic Sans MS"/>
            </a:endParaRPr>
          </a:p>
          <a:p>
            <a:pPr indent="0" lvl="0" marL="0" rtl="0" algn="l">
              <a:spcBef>
                <a:spcPts val="0"/>
              </a:spcBef>
              <a:spcAft>
                <a:spcPts val="0"/>
              </a:spcAft>
              <a:buNone/>
            </a:pPr>
            <a:r>
              <a:rPr lang="en" sz="1150">
                <a:solidFill>
                  <a:schemeClr val="dk1"/>
                </a:solidFill>
                <a:latin typeface="Comic Sans MS"/>
                <a:ea typeface="Comic Sans MS"/>
                <a:cs typeface="Comic Sans MS"/>
                <a:sym typeface="Comic Sans MS"/>
              </a:rPr>
              <a:t>Hence looking to Q1 2017, The Revenue as well as number of Orders has been already Increased!!</a:t>
            </a:r>
            <a:endParaRPr sz="1200">
              <a:solidFill>
                <a:schemeClr val="dk1"/>
              </a:solidFill>
              <a:latin typeface="Comic Sans MS"/>
              <a:ea typeface="Comic Sans MS"/>
              <a:cs typeface="Comic Sans MS"/>
              <a:sym typeface="Comic Sans M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b4a90cfde4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b4a90cfde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omic Sans MS"/>
                <a:ea typeface="Comic Sans MS"/>
                <a:cs typeface="Comic Sans MS"/>
                <a:sym typeface="Comic Sans MS"/>
              </a:rPr>
              <a:t>Here is the Avg Revenue vs Avg Discount % calculated monthly based for the all 15 months we have , we can see there is some sort of tendency that show increase in Reven</a:t>
            </a:r>
            <a:r>
              <a:rPr lang="en" sz="1200">
                <a:solidFill>
                  <a:schemeClr val="dk1"/>
                </a:solidFill>
                <a:latin typeface="Comic Sans MS"/>
                <a:ea typeface="Comic Sans MS"/>
                <a:cs typeface="Comic Sans MS"/>
                <a:sym typeface="Comic Sans MS"/>
              </a:rPr>
              <a:t>v</a:t>
            </a:r>
            <a:r>
              <a:rPr lang="en" sz="1200">
                <a:solidFill>
                  <a:schemeClr val="dk1"/>
                </a:solidFill>
                <a:latin typeface="Comic Sans MS"/>
                <a:ea typeface="Comic Sans MS"/>
                <a:cs typeface="Comic Sans MS"/>
                <a:sym typeface="Comic Sans MS"/>
              </a:rPr>
              <a:t>e when discount percent increases.</a:t>
            </a:r>
            <a:endParaRPr sz="1200">
              <a:solidFill>
                <a:schemeClr val="dk1"/>
              </a:solidFill>
              <a:latin typeface="Comic Sans MS"/>
              <a:ea typeface="Comic Sans MS"/>
              <a:cs typeface="Comic Sans MS"/>
              <a:sym typeface="Comic Sans MS"/>
            </a:endParaRPr>
          </a:p>
          <a:p>
            <a:pPr indent="0" lvl="0" marL="0" rtl="0" algn="l">
              <a:spcBef>
                <a:spcPts val="0"/>
              </a:spcBef>
              <a:spcAft>
                <a:spcPts val="0"/>
              </a:spcAft>
              <a:buNone/>
            </a:pPr>
            <a:r>
              <a:rPr lang="en" sz="1200">
                <a:solidFill>
                  <a:schemeClr val="dk1"/>
                </a:solidFill>
                <a:latin typeface="Comic Sans MS"/>
                <a:ea typeface="Comic Sans MS"/>
                <a:cs typeface="Comic Sans MS"/>
                <a:sym typeface="Comic Sans MS"/>
              </a:rPr>
              <a:t>But while analysing further that exact relation to the products and seasonal event.</a:t>
            </a:r>
            <a:endParaRPr sz="1200">
              <a:solidFill>
                <a:schemeClr val="dk1"/>
              </a:solidFill>
              <a:latin typeface="Comic Sans MS"/>
              <a:ea typeface="Comic Sans MS"/>
              <a:cs typeface="Comic Sans MS"/>
              <a:sym typeface="Comic Sans MS"/>
            </a:endParaRPr>
          </a:p>
          <a:p>
            <a:pPr indent="0" lvl="0" marL="0" rtl="0" algn="l">
              <a:spcBef>
                <a:spcPts val="0"/>
              </a:spcBef>
              <a:spcAft>
                <a:spcPts val="0"/>
              </a:spcAft>
              <a:buNone/>
            </a:pPr>
            <a:r>
              <a:rPr lang="en" sz="1200">
                <a:solidFill>
                  <a:schemeClr val="dk1"/>
                </a:solidFill>
                <a:latin typeface="Comic Sans MS"/>
                <a:ea typeface="Comic Sans MS"/>
                <a:cs typeface="Comic Sans MS"/>
                <a:sym typeface="Comic Sans MS"/>
              </a:rPr>
              <a:t>We Noticed that the data base has not been developed for such analysis. And hence we prepared some proposals on how to </a:t>
            </a:r>
            <a:endParaRPr sz="1200">
              <a:solidFill>
                <a:schemeClr val="dk1"/>
              </a:solidFill>
              <a:latin typeface="Comic Sans MS"/>
              <a:ea typeface="Comic Sans MS"/>
              <a:cs typeface="Comic Sans MS"/>
              <a:sym typeface="Comic Sans M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b4a90cfde4_0_38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1b4a90cfde4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1b4a90cfde4_0_45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1b4a90cfde4_0_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b4a90cfde4_0_47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1b4a90cfde4_0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Consumers Are Four to Five Times More Likely to Make a Purchase if You Offer Free Shipping.</a:t>
            </a:r>
            <a:endParaRPr sz="1000"/>
          </a:p>
          <a:p>
            <a:pPr indent="0" lvl="0" marL="0" rtl="0" algn="l">
              <a:spcBef>
                <a:spcPts val="0"/>
              </a:spcBef>
              <a:spcAft>
                <a:spcPts val="0"/>
              </a:spcAft>
              <a:buNone/>
            </a:pPr>
            <a:r>
              <a:rPr lang="en" sz="1000"/>
              <a:t>People are more likely to buy something at $5 with free shipping and pass it up at $2.50 with a $2.50 shipping fee</a:t>
            </a:r>
            <a:endParaRPr sz="1000"/>
          </a:p>
          <a:p>
            <a:pPr indent="0" lvl="0" marL="0" rtl="0" algn="l">
              <a:spcBef>
                <a:spcPts val="0"/>
              </a:spcBef>
              <a:spcAft>
                <a:spcPts val="0"/>
              </a:spcAft>
              <a:buNone/>
            </a:pPr>
            <a:r>
              <a:t/>
            </a:r>
            <a:endParaRPr sz="10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1b4a90cfde4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1b4a90cfde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p>
          <a:p>
            <a:pPr indent="0" lvl="0" marL="0" rtl="0" algn="l">
              <a:spcBef>
                <a:spcPts val="0"/>
              </a:spcBef>
              <a:spcAft>
                <a:spcPts val="0"/>
              </a:spcAft>
              <a:buNone/>
            </a:pPr>
            <a:r>
              <a:rPr lang="en" sz="1000"/>
              <a:t>More Than 50% of the orders are in shopping Basket state, for these we need to use </a:t>
            </a:r>
            <a:endParaRPr sz="10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b4a90cfde4_0_35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1b4a90cfde4_0_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50" name="Shape 50"/>
        <p:cNvGrpSpPr/>
        <p:nvPr/>
      </p:nvGrpSpPr>
      <p:grpSpPr>
        <a:xfrm>
          <a:off x="0" y="0"/>
          <a:ext cx="0" cy="0"/>
          <a:chOff x="0" y="0"/>
          <a:chExt cx="0" cy="0"/>
        </a:xfrm>
      </p:grpSpPr>
      <p:sp>
        <p:nvSpPr>
          <p:cNvPr id="51" name="Google Shape;51;p13"/>
          <p:cNvSpPr txBox="1"/>
          <p:nvPr>
            <p:ph type="title"/>
          </p:nvPr>
        </p:nvSpPr>
        <p:spPr>
          <a:xfrm>
            <a:off x="1984138" y="1365713"/>
            <a:ext cx="5175600" cy="161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800"/>
              <a:buNone/>
              <a:defRPr sz="10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2" name="Google Shape;52;p13"/>
          <p:cNvSpPr txBox="1"/>
          <p:nvPr>
            <p:ph idx="1" type="subTitle"/>
          </p:nvPr>
        </p:nvSpPr>
        <p:spPr>
          <a:xfrm>
            <a:off x="1985788" y="2976788"/>
            <a:ext cx="5172300" cy="8010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53" name="Google Shape;53;p13"/>
          <p:cNvCxnSpPr/>
          <p:nvPr/>
        </p:nvCxnSpPr>
        <p:spPr>
          <a:xfrm>
            <a:off x="356550" y="0"/>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54" name="Google Shape;54;p13"/>
          <p:cNvCxnSpPr/>
          <p:nvPr/>
        </p:nvCxnSpPr>
        <p:spPr>
          <a:xfrm rot="10800000">
            <a:off x="8787313" y="630000"/>
            <a:ext cx="0" cy="4513500"/>
          </a:xfrm>
          <a:prstGeom prst="straightConnector1">
            <a:avLst/>
          </a:prstGeom>
          <a:noFill/>
          <a:ln cap="flat" cmpd="sng" w="9525">
            <a:solidFill>
              <a:srgbClr val="FFFFFF"/>
            </a:solidFill>
            <a:prstDash val="solid"/>
            <a:round/>
            <a:headEnd len="med" w="med" type="none"/>
            <a:tailEnd len="med" w="med" type="triangl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5" name="Shape 55"/>
        <p:cNvGrpSpPr/>
        <p:nvPr/>
      </p:nvGrpSpPr>
      <p:grpSpPr>
        <a:xfrm>
          <a:off x="0" y="0"/>
          <a:ext cx="0" cy="0"/>
          <a:chOff x="0" y="0"/>
          <a:chExt cx="0" cy="0"/>
        </a:xfrm>
      </p:grpSpPr>
      <p:sp>
        <p:nvSpPr>
          <p:cNvPr id="56" name="Google Shape;56;p14"/>
          <p:cNvSpPr txBox="1"/>
          <p:nvPr>
            <p:ph type="title"/>
          </p:nvPr>
        </p:nvSpPr>
        <p:spPr>
          <a:xfrm>
            <a:off x="720000" y="445025"/>
            <a:ext cx="77175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7" name="Google Shape;57;p14"/>
          <p:cNvSpPr txBox="1"/>
          <p:nvPr>
            <p:ph idx="2" type="ctrTitle"/>
          </p:nvPr>
        </p:nvSpPr>
        <p:spPr>
          <a:xfrm>
            <a:off x="1997725" y="1395526"/>
            <a:ext cx="2432400" cy="5028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22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58" name="Google Shape;58;p14"/>
          <p:cNvSpPr txBox="1"/>
          <p:nvPr>
            <p:ph idx="1" type="subTitle"/>
          </p:nvPr>
        </p:nvSpPr>
        <p:spPr>
          <a:xfrm>
            <a:off x="1997725" y="1924963"/>
            <a:ext cx="2431500" cy="6255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sz="16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9" name="Google Shape;59;p14"/>
          <p:cNvSpPr txBox="1"/>
          <p:nvPr>
            <p:ph hasCustomPrompt="1" idx="3" type="title"/>
          </p:nvPr>
        </p:nvSpPr>
        <p:spPr>
          <a:xfrm>
            <a:off x="925750" y="1466600"/>
            <a:ext cx="868800" cy="10128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4800"/>
              <a:buNone/>
              <a:defRPr sz="4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60" name="Google Shape;60;p14"/>
          <p:cNvSpPr txBox="1"/>
          <p:nvPr>
            <p:ph idx="4" type="ctrTitle"/>
          </p:nvPr>
        </p:nvSpPr>
        <p:spPr>
          <a:xfrm>
            <a:off x="5857838" y="1401132"/>
            <a:ext cx="2432400" cy="5028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22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61" name="Google Shape;61;p14"/>
          <p:cNvSpPr txBox="1"/>
          <p:nvPr>
            <p:ph idx="5" type="subTitle"/>
          </p:nvPr>
        </p:nvSpPr>
        <p:spPr>
          <a:xfrm>
            <a:off x="5857838" y="1927290"/>
            <a:ext cx="2432400" cy="6219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sz="16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62" name="Google Shape;62;p14"/>
          <p:cNvSpPr txBox="1"/>
          <p:nvPr>
            <p:ph hasCustomPrompt="1" idx="6" type="title"/>
          </p:nvPr>
        </p:nvSpPr>
        <p:spPr>
          <a:xfrm>
            <a:off x="4785360" y="1459940"/>
            <a:ext cx="868800" cy="10149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4800"/>
              <a:buNone/>
              <a:defRPr sz="4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63" name="Google Shape;63;p14"/>
          <p:cNvSpPr txBox="1"/>
          <p:nvPr>
            <p:ph idx="7" type="ctrTitle"/>
          </p:nvPr>
        </p:nvSpPr>
        <p:spPr>
          <a:xfrm>
            <a:off x="1997714" y="3080743"/>
            <a:ext cx="2432400" cy="5064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22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64" name="Google Shape;64;p14"/>
          <p:cNvSpPr txBox="1"/>
          <p:nvPr>
            <p:ph idx="8" type="subTitle"/>
          </p:nvPr>
        </p:nvSpPr>
        <p:spPr>
          <a:xfrm>
            <a:off x="1997714" y="3609803"/>
            <a:ext cx="2432400" cy="6219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sz="16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65" name="Google Shape;65;p14"/>
          <p:cNvSpPr txBox="1"/>
          <p:nvPr>
            <p:ph hasCustomPrompt="1" idx="9" type="title"/>
          </p:nvPr>
        </p:nvSpPr>
        <p:spPr>
          <a:xfrm>
            <a:off x="925739" y="3148768"/>
            <a:ext cx="868800" cy="10149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4800"/>
              <a:buNone/>
              <a:defRPr sz="4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66" name="Google Shape;66;p14"/>
          <p:cNvSpPr txBox="1"/>
          <p:nvPr>
            <p:ph idx="13" type="ctrTitle"/>
          </p:nvPr>
        </p:nvSpPr>
        <p:spPr>
          <a:xfrm>
            <a:off x="5857850" y="3079500"/>
            <a:ext cx="2432400" cy="5028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22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67" name="Google Shape;67;p14"/>
          <p:cNvSpPr txBox="1"/>
          <p:nvPr>
            <p:ph idx="14" type="subTitle"/>
          </p:nvPr>
        </p:nvSpPr>
        <p:spPr>
          <a:xfrm>
            <a:off x="5857851" y="3609786"/>
            <a:ext cx="2432400" cy="6219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sz="16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68" name="Google Shape;68;p14"/>
          <p:cNvSpPr txBox="1"/>
          <p:nvPr>
            <p:ph hasCustomPrompt="1" idx="15" type="title"/>
          </p:nvPr>
        </p:nvSpPr>
        <p:spPr>
          <a:xfrm>
            <a:off x="4785045" y="3148775"/>
            <a:ext cx="869400" cy="10149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Clr>
                <a:srgbClr val="000000"/>
              </a:buClr>
              <a:buSzPts val="4800"/>
              <a:buNone/>
              <a:defRPr sz="4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cxnSp>
        <p:nvCxnSpPr>
          <p:cNvPr id="69" name="Google Shape;69;p14"/>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70" name="Google Shape;70;p14"/>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71" name="Shape 71"/>
        <p:cNvGrpSpPr/>
        <p:nvPr/>
      </p:nvGrpSpPr>
      <p:grpSpPr>
        <a:xfrm>
          <a:off x="0" y="0"/>
          <a:ext cx="0" cy="0"/>
          <a:chOff x="0" y="0"/>
          <a:chExt cx="0" cy="0"/>
        </a:xfrm>
      </p:grpSpPr>
      <p:sp>
        <p:nvSpPr>
          <p:cNvPr id="72" name="Google Shape;72;p15"/>
          <p:cNvSpPr txBox="1"/>
          <p:nvPr>
            <p:ph type="title"/>
          </p:nvPr>
        </p:nvSpPr>
        <p:spPr>
          <a:xfrm>
            <a:off x="4215484" y="1991705"/>
            <a:ext cx="4215300" cy="1079100"/>
          </a:xfrm>
          <a:prstGeom prst="rect">
            <a:avLst/>
          </a:prstGeom>
        </p:spPr>
        <p:txBody>
          <a:bodyPr anchorCtr="0" anchor="b" bIns="91425" lIns="91425" spcFirstLastPara="1" rIns="91425" wrap="square" tIns="91425">
            <a:normAutofit/>
          </a:bodyPr>
          <a:lstStyle>
            <a:lvl1pPr lvl="0" rtl="0">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3" name="Google Shape;73;p15"/>
          <p:cNvSpPr txBox="1"/>
          <p:nvPr>
            <p:ph hasCustomPrompt="1" idx="2" type="title"/>
          </p:nvPr>
        </p:nvSpPr>
        <p:spPr>
          <a:xfrm>
            <a:off x="4370134" y="1024308"/>
            <a:ext cx="868800" cy="1014900"/>
          </a:xfrm>
          <a:prstGeom prst="rect">
            <a:avLst/>
          </a:prstGeom>
          <a:noFill/>
        </p:spPr>
        <p:txBody>
          <a:bodyPr anchorCtr="0" anchor="ctr" bIns="91425" lIns="91425" spcFirstLastPara="1" rIns="91425" wrap="square" tIns="91425">
            <a:norm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74" name="Google Shape;74;p15"/>
          <p:cNvSpPr txBox="1"/>
          <p:nvPr>
            <p:ph idx="1" type="subTitle"/>
          </p:nvPr>
        </p:nvSpPr>
        <p:spPr>
          <a:xfrm>
            <a:off x="4215484" y="3107273"/>
            <a:ext cx="3310200" cy="8046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75" name="Google Shape;75;p15"/>
          <p:cNvCxnSpPr/>
          <p:nvPr/>
        </p:nvCxnSpPr>
        <p:spPr>
          <a:xfrm>
            <a:off x="8800488" y="0"/>
            <a:ext cx="0" cy="4513500"/>
          </a:xfrm>
          <a:prstGeom prst="straightConnector1">
            <a:avLst/>
          </a:prstGeom>
          <a:noFill/>
          <a:ln cap="flat" cmpd="sng" w="9525">
            <a:solidFill>
              <a:srgbClr val="FFFFFF"/>
            </a:solidFill>
            <a:prstDash val="solid"/>
            <a:round/>
            <a:headEnd len="med" w="med" type="none"/>
            <a:tailEnd len="med" w="med" type="triangl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ONE_COLUMN_TEXT_1">
    <p:spTree>
      <p:nvGrpSpPr>
        <p:cNvPr id="76" name="Shape 76"/>
        <p:cNvGrpSpPr/>
        <p:nvPr/>
      </p:nvGrpSpPr>
      <p:grpSpPr>
        <a:xfrm>
          <a:off x="0" y="0"/>
          <a:ext cx="0" cy="0"/>
          <a:chOff x="0" y="0"/>
          <a:chExt cx="0" cy="0"/>
        </a:xfrm>
      </p:grpSpPr>
      <p:sp>
        <p:nvSpPr>
          <p:cNvPr id="77" name="Google Shape;77;p16"/>
          <p:cNvSpPr txBox="1"/>
          <p:nvPr>
            <p:ph type="title"/>
          </p:nvPr>
        </p:nvSpPr>
        <p:spPr>
          <a:xfrm>
            <a:off x="713225" y="539500"/>
            <a:ext cx="6708900" cy="723000"/>
          </a:xfrm>
          <a:prstGeom prst="rect">
            <a:avLst/>
          </a:prstGeom>
        </p:spPr>
        <p:txBody>
          <a:bodyPr anchorCtr="0" anchor="b"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8" name="Google Shape;78;p16"/>
          <p:cNvSpPr txBox="1"/>
          <p:nvPr>
            <p:ph idx="1" type="subTitle"/>
          </p:nvPr>
        </p:nvSpPr>
        <p:spPr>
          <a:xfrm>
            <a:off x="713225" y="1262500"/>
            <a:ext cx="3516300" cy="2798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cxnSp>
        <p:nvCxnSpPr>
          <p:cNvPr id="79" name="Google Shape;79;p16"/>
          <p:cNvCxnSpPr/>
          <p:nvPr/>
        </p:nvCxnSpPr>
        <p:spPr>
          <a:xfrm>
            <a:off x="4688700" y="271005"/>
            <a:ext cx="4455300" cy="0"/>
          </a:xfrm>
          <a:prstGeom prst="straightConnector1">
            <a:avLst/>
          </a:prstGeom>
          <a:noFill/>
          <a:ln cap="flat" cmpd="sng" w="9525">
            <a:solidFill>
              <a:srgbClr val="FFFFFF"/>
            </a:solidFill>
            <a:prstDash val="solid"/>
            <a:round/>
            <a:headEnd len="med" w="med" type="triangle"/>
            <a:tailEnd len="med" w="med" type="none"/>
          </a:ln>
        </p:spPr>
      </p:cxnSp>
      <p:cxnSp>
        <p:nvCxnSpPr>
          <p:cNvPr id="80" name="Google Shape;80;p16"/>
          <p:cNvCxnSpPr/>
          <p:nvPr/>
        </p:nvCxnSpPr>
        <p:spPr>
          <a:xfrm rot="10800000">
            <a:off x="889138" y="2631514"/>
            <a:ext cx="0" cy="4513500"/>
          </a:xfrm>
          <a:prstGeom prst="straightConnector1">
            <a:avLst/>
          </a:prstGeom>
          <a:noFill/>
          <a:ln cap="flat" cmpd="sng" w="9525">
            <a:solidFill>
              <a:srgbClr val="FFFFFF"/>
            </a:solidFill>
            <a:prstDash val="solid"/>
            <a:round/>
            <a:headEnd len="med" w="med" type="none"/>
            <a:tailEnd len="med" w="med" type="triangl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81" name="Shape 81"/>
        <p:cNvGrpSpPr/>
        <p:nvPr/>
      </p:nvGrpSpPr>
      <p:grpSpPr>
        <a:xfrm>
          <a:off x="0" y="0"/>
          <a:ext cx="0" cy="0"/>
          <a:chOff x="0" y="0"/>
          <a:chExt cx="0" cy="0"/>
        </a:xfrm>
      </p:grpSpPr>
      <p:sp>
        <p:nvSpPr>
          <p:cNvPr id="82" name="Google Shape;82;p17"/>
          <p:cNvSpPr txBox="1"/>
          <p:nvPr>
            <p:ph type="title"/>
          </p:nvPr>
        </p:nvSpPr>
        <p:spPr>
          <a:xfrm>
            <a:off x="720000" y="445025"/>
            <a:ext cx="77175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 name="Google Shape;83;p17"/>
          <p:cNvSpPr txBox="1"/>
          <p:nvPr>
            <p:ph idx="2" type="title"/>
          </p:nvPr>
        </p:nvSpPr>
        <p:spPr>
          <a:xfrm>
            <a:off x="1213688" y="2595475"/>
            <a:ext cx="3072300" cy="5589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4" name="Google Shape;84;p17"/>
          <p:cNvSpPr txBox="1"/>
          <p:nvPr>
            <p:ph idx="3" type="title"/>
          </p:nvPr>
        </p:nvSpPr>
        <p:spPr>
          <a:xfrm>
            <a:off x="4858013" y="2595475"/>
            <a:ext cx="3072300" cy="5589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5" name="Google Shape;85;p17"/>
          <p:cNvSpPr txBox="1"/>
          <p:nvPr>
            <p:ph idx="1" type="subTitle"/>
          </p:nvPr>
        </p:nvSpPr>
        <p:spPr>
          <a:xfrm>
            <a:off x="4858013" y="3154375"/>
            <a:ext cx="3072300" cy="1139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800"/>
              <a:buNone/>
              <a:defRPr b="0"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6" name="Google Shape;86;p17"/>
          <p:cNvSpPr txBox="1"/>
          <p:nvPr>
            <p:ph idx="4" type="subTitle"/>
          </p:nvPr>
        </p:nvSpPr>
        <p:spPr>
          <a:xfrm>
            <a:off x="1213688" y="3154375"/>
            <a:ext cx="3072300" cy="11430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800"/>
              <a:buNone/>
              <a:defRPr b="0"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87" name="Google Shape;87;p17"/>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88" name="Google Shape;88;p17"/>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9" name="Shape 89"/>
        <p:cNvGrpSpPr/>
        <p:nvPr/>
      </p:nvGrpSpPr>
      <p:grpSpPr>
        <a:xfrm>
          <a:off x="0" y="0"/>
          <a:ext cx="0" cy="0"/>
          <a:chOff x="0" y="0"/>
          <a:chExt cx="0" cy="0"/>
        </a:xfrm>
      </p:grpSpPr>
      <p:sp>
        <p:nvSpPr>
          <p:cNvPr id="90" name="Google Shape;90;p18"/>
          <p:cNvSpPr txBox="1"/>
          <p:nvPr>
            <p:ph type="title"/>
          </p:nvPr>
        </p:nvSpPr>
        <p:spPr>
          <a:xfrm>
            <a:off x="720000" y="445025"/>
            <a:ext cx="77175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1" name="Google Shape;91;p18"/>
          <p:cNvSpPr txBox="1"/>
          <p:nvPr>
            <p:ph idx="2" type="title"/>
          </p:nvPr>
        </p:nvSpPr>
        <p:spPr>
          <a:xfrm>
            <a:off x="719876" y="3344825"/>
            <a:ext cx="2596800" cy="502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2" name="Google Shape;92;p18"/>
          <p:cNvSpPr txBox="1"/>
          <p:nvPr>
            <p:ph idx="1" type="subTitle"/>
          </p:nvPr>
        </p:nvSpPr>
        <p:spPr>
          <a:xfrm>
            <a:off x="719876" y="3799395"/>
            <a:ext cx="2596800" cy="61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18"/>
          <p:cNvSpPr txBox="1"/>
          <p:nvPr>
            <p:ph idx="3" type="title"/>
          </p:nvPr>
        </p:nvSpPr>
        <p:spPr>
          <a:xfrm>
            <a:off x="3274350" y="2244158"/>
            <a:ext cx="2595300" cy="502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4" name="Google Shape;94;p18"/>
          <p:cNvSpPr txBox="1"/>
          <p:nvPr>
            <p:ph idx="4" type="subTitle"/>
          </p:nvPr>
        </p:nvSpPr>
        <p:spPr>
          <a:xfrm>
            <a:off x="3273537" y="2698728"/>
            <a:ext cx="2596800" cy="61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5" name="Google Shape;95;p18"/>
          <p:cNvSpPr txBox="1"/>
          <p:nvPr>
            <p:ph idx="5" type="title"/>
          </p:nvPr>
        </p:nvSpPr>
        <p:spPr>
          <a:xfrm>
            <a:off x="5827198" y="3344825"/>
            <a:ext cx="2596800" cy="502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6" name="Google Shape;96;p18"/>
          <p:cNvSpPr txBox="1"/>
          <p:nvPr>
            <p:ph idx="6" type="subTitle"/>
          </p:nvPr>
        </p:nvSpPr>
        <p:spPr>
          <a:xfrm>
            <a:off x="5827198" y="3799395"/>
            <a:ext cx="2596800" cy="61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97" name="Google Shape;97;p18"/>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98" name="Google Shape;98;p18"/>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9" name="Shape 99"/>
        <p:cNvGrpSpPr/>
        <p:nvPr/>
      </p:nvGrpSpPr>
      <p:grpSpPr>
        <a:xfrm>
          <a:off x="0" y="0"/>
          <a:ext cx="0" cy="0"/>
          <a:chOff x="0" y="0"/>
          <a:chExt cx="0" cy="0"/>
        </a:xfrm>
      </p:grpSpPr>
      <p:sp>
        <p:nvSpPr>
          <p:cNvPr id="100" name="Google Shape;100;p19"/>
          <p:cNvSpPr txBox="1"/>
          <p:nvPr>
            <p:ph type="title"/>
          </p:nvPr>
        </p:nvSpPr>
        <p:spPr>
          <a:xfrm>
            <a:off x="720000" y="445025"/>
            <a:ext cx="77175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1" name="Google Shape;101;p19"/>
          <p:cNvSpPr txBox="1"/>
          <p:nvPr>
            <p:ph idx="2" type="title"/>
          </p:nvPr>
        </p:nvSpPr>
        <p:spPr>
          <a:xfrm>
            <a:off x="2406894" y="2543450"/>
            <a:ext cx="2094000" cy="411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2" name="Google Shape;102;p19"/>
          <p:cNvSpPr txBox="1"/>
          <p:nvPr>
            <p:ph idx="1" type="subTitle"/>
          </p:nvPr>
        </p:nvSpPr>
        <p:spPr>
          <a:xfrm>
            <a:off x="2406894" y="2883606"/>
            <a:ext cx="2094000" cy="347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9"/>
          <p:cNvSpPr txBox="1"/>
          <p:nvPr>
            <p:ph idx="3" type="title"/>
          </p:nvPr>
        </p:nvSpPr>
        <p:spPr>
          <a:xfrm>
            <a:off x="4643106" y="2543700"/>
            <a:ext cx="2094000" cy="4104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4" name="Google Shape;104;p19"/>
          <p:cNvSpPr txBox="1"/>
          <p:nvPr>
            <p:ph idx="4" type="subTitle"/>
          </p:nvPr>
        </p:nvSpPr>
        <p:spPr>
          <a:xfrm>
            <a:off x="4643106" y="2882906"/>
            <a:ext cx="2094000" cy="347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 name="Google Shape;105;p19"/>
          <p:cNvSpPr txBox="1"/>
          <p:nvPr>
            <p:ph idx="5" type="title"/>
          </p:nvPr>
        </p:nvSpPr>
        <p:spPr>
          <a:xfrm>
            <a:off x="713225" y="3630625"/>
            <a:ext cx="2094900" cy="411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6" name="Google Shape;106;p19"/>
          <p:cNvSpPr txBox="1"/>
          <p:nvPr>
            <p:ph idx="6" type="subTitle"/>
          </p:nvPr>
        </p:nvSpPr>
        <p:spPr>
          <a:xfrm>
            <a:off x="713675" y="3966038"/>
            <a:ext cx="2094000" cy="350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 name="Google Shape;107;p19"/>
          <p:cNvSpPr txBox="1"/>
          <p:nvPr>
            <p:ph idx="7" type="title"/>
          </p:nvPr>
        </p:nvSpPr>
        <p:spPr>
          <a:xfrm>
            <a:off x="6331189" y="3644700"/>
            <a:ext cx="2094000" cy="411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8" name="Google Shape;108;p19"/>
          <p:cNvSpPr txBox="1"/>
          <p:nvPr>
            <p:ph idx="8" type="subTitle"/>
          </p:nvPr>
        </p:nvSpPr>
        <p:spPr>
          <a:xfrm>
            <a:off x="6331189" y="3980000"/>
            <a:ext cx="2094000" cy="347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09" name="Google Shape;109;p19"/>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110" name="Google Shape;110;p19"/>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grpSp>
        <p:nvGrpSpPr>
          <p:cNvPr id="111" name="Google Shape;111;p19"/>
          <p:cNvGrpSpPr/>
          <p:nvPr/>
        </p:nvGrpSpPr>
        <p:grpSpPr>
          <a:xfrm>
            <a:off x="3839763" y="3769250"/>
            <a:ext cx="1457675" cy="4943875"/>
            <a:chOff x="3839763" y="3769250"/>
            <a:chExt cx="1457675" cy="4943875"/>
          </a:xfrm>
        </p:grpSpPr>
        <p:cxnSp>
          <p:nvCxnSpPr>
            <p:cNvPr id="112" name="Google Shape;112;p19"/>
            <p:cNvCxnSpPr/>
            <p:nvPr/>
          </p:nvCxnSpPr>
          <p:spPr>
            <a:xfrm rot="10800000">
              <a:off x="3839763" y="4199625"/>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113" name="Google Shape;113;p19"/>
            <p:cNvCxnSpPr/>
            <p:nvPr/>
          </p:nvCxnSpPr>
          <p:spPr>
            <a:xfrm rot="10800000">
              <a:off x="4568600" y="3769250"/>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114" name="Google Shape;114;p19"/>
            <p:cNvCxnSpPr/>
            <p:nvPr/>
          </p:nvCxnSpPr>
          <p:spPr>
            <a:xfrm rot="10800000">
              <a:off x="5297438" y="4199625"/>
              <a:ext cx="0" cy="4513500"/>
            </a:xfrm>
            <a:prstGeom prst="straightConnector1">
              <a:avLst/>
            </a:prstGeom>
            <a:noFill/>
            <a:ln cap="flat" cmpd="sng" w="9525">
              <a:solidFill>
                <a:srgbClr val="FFFFFF"/>
              </a:solidFill>
              <a:prstDash val="solid"/>
              <a:round/>
              <a:headEnd len="med" w="med" type="none"/>
              <a:tailEnd len="med" w="med" type="triangl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15" name="Shape 115"/>
        <p:cNvGrpSpPr/>
        <p:nvPr/>
      </p:nvGrpSpPr>
      <p:grpSpPr>
        <a:xfrm>
          <a:off x="0" y="0"/>
          <a:ext cx="0" cy="0"/>
          <a:chOff x="0" y="0"/>
          <a:chExt cx="0" cy="0"/>
        </a:xfrm>
      </p:grpSpPr>
      <p:sp>
        <p:nvSpPr>
          <p:cNvPr id="116" name="Google Shape;116;p20"/>
          <p:cNvSpPr txBox="1"/>
          <p:nvPr>
            <p:ph type="title"/>
          </p:nvPr>
        </p:nvSpPr>
        <p:spPr>
          <a:xfrm>
            <a:off x="720000" y="445025"/>
            <a:ext cx="77175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7" name="Google Shape;117;p20"/>
          <p:cNvSpPr txBox="1"/>
          <p:nvPr>
            <p:ph idx="2" type="title"/>
          </p:nvPr>
        </p:nvSpPr>
        <p:spPr>
          <a:xfrm>
            <a:off x="712938" y="1685550"/>
            <a:ext cx="2569500" cy="484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8" name="Google Shape;118;p20"/>
          <p:cNvSpPr txBox="1"/>
          <p:nvPr>
            <p:ph idx="1" type="subTitle"/>
          </p:nvPr>
        </p:nvSpPr>
        <p:spPr>
          <a:xfrm>
            <a:off x="712938" y="2120384"/>
            <a:ext cx="2569500" cy="6732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 name="Google Shape;119;p20"/>
          <p:cNvSpPr txBox="1"/>
          <p:nvPr>
            <p:ph idx="3" type="title"/>
          </p:nvPr>
        </p:nvSpPr>
        <p:spPr>
          <a:xfrm>
            <a:off x="3287250" y="1685550"/>
            <a:ext cx="2569500" cy="484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0" name="Google Shape;120;p20"/>
          <p:cNvSpPr txBox="1"/>
          <p:nvPr>
            <p:ph idx="4" type="subTitle"/>
          </p:nvPr>
        </p:nvSpPr>
        <p:spPr>
          <a:xfrm>
            <a:off x="3287250" y="2116975"/>
            <a:ext cx="2569500" cy="675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20"/>
          <p:cNvSpPr txBox="1"/>
          <p:nvPr>
            <p:ph idx="5" type="title"/>
          </p:nvPr>
        </p:nvSpPr>
        <p:spPr>
          <a:xfrm>
            <a:off x="712938" y="3337560"/>
            <a:ext cx="2569500" cy="484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2" name="Google Shape;122;p20"/>
          <p:cNvSpPr txBox="1"/>
          <p:nvPr>
            <p:ph idx="6" type="subTitle"/>
          </p:nvPr>
        </p:nvSpPr>
        <p:spPr>
          <a:xfrm>
            <a:off x="712950" y="3773723"/>
            <a:ext cx="2569500" cy="667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20"/>
          <p:cNvSpPr txBox="1"/>
          <p:nvPr>
            <p:ph idx="7" type="title"/>
          </p:nvPr>
        </p:nvSpPr>
        <p:spPr>
          <a:xfrm>
            <a:off x="3287250" y="3337560"/>
            <a:ext cx="2569500" cy="484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4" name="Google Shape;124;p20"/>
          <p:cNvSpPr txBox="1"/>
          <p:nvPr>
            <p:ph idx="8" type="subTitle"/>
          </p:nvPr>
        </p:nvSpPr>
        <p:spPr>
          <a:xfrm>
            <a:off x="3287255" y="3770327"/>
            <a:ext cx="2569500" cy="6708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20"/>
          <p:cNvSpPr txBox="1"/>
          <p:nvPr>
            <p:ph idx="9" type="title"/>
          </p:nvPr>
        </p:nvSpPr>
        <p:spPr>
          <a:xfrm>
            <a:off x="5858558" y="1685544"/>
            <a:ext cx="2569500" cy="484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6" name="Google Shape;126;p20"/>
          <p:cNvSpPr txBox="1"/>
          <p:nvPr>
            <p:ph idx="13" type="subTitle"/>
          </p:nvPr>
        </p:nvSpPr>
        <p:spPr>
          <a:xfrm>
            <a:off x="5858558" y="2116975"/>
            <a:ext cx="2569500" cy="6732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p20"/>
          <p:cNvSpPr txBox="1"/>
          <p:nvPr>
            <p:ph idx="14" type="title"/>
          </p:nvPr>
        </p:nvSpPr>
        <p:spPr>
          <a:xfrm>
            <a:off x="5858558" y="3337612"/>
            <a:ext cx="2569500" cy="484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8" name="Google Shape;128;p20"/>
          <p:cNvSpPr txBox="1"/>
          <p:nvPr>
            <p:ph idx="15" type="subTitle"/>
          </p:nvPr>
        </p:nvSpPr>
        <p:spPr>
          <a:xfrm>
            <a:off x="5858557" y="3770327"/>
            <a:ext cx="2569500" cy="6708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29" name="Google Shape;129;p20"/>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130" name="Google Shape;130;p20"/>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8">
    <p:spTree>
      <p:nvGrpSpPr>
        <p:cNvPr id="131" name="Shape 131"/>
        <p:cNvGrpSpPr/>
        <p:nvPr/>
      </p:nvGrpSpPr>
      <p:grpSpPr>
        <a:xfrm>
          <a:off x="0" y="0"/>
          <a:ext cx="0" cy="0"/>
          <a:chOff x="0" y="0"/>
          <a:chExt cx="0" cy="0"/>
        </a:xfrm>
      </p:grpSpPr>
      <p:sp>
        <p:nvSpPr>
          <p:cNvPr id="132" name="Google Shape;132;p21"/>
          <p:cNvSpPr txBox="1"/>
          <p:nvPr>
            <p:ph type="title"/>
          </p:nvPr>
        </p:nvSpPr>
        <p:spPr>
          <a:xfrm>
            <a:off x="4093800" y="1943725"/>
            <a:ext cx="3858900" cy="720300"/>
          </a:xfrm>
          <a:prstGeom prst="rect">
            <a:avLst/>
          </a:prstGeom>
        </p:spPr>
        <p:txBody>
          <a:bodyPr anchorCtr="0" anchor="b"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3" name="Google Shape;133;p21"/>
          <p:cNvSpPr txBox="1"/>
          <p:nvPr>
            <p:ph idx="1" type="subTitle"/>
          </p:nvPr>
        </p:nvSpPr>
        <p:spPr>
          <a:xfrm>
            <a:off x="4093800" y="2664025"/>
            <a:ext cx="3858900" cy="1568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4" name="Google Shape;134;p21"/>
          <p:cNvGrpSpPr/>
          <p:nvPr/>
        </p:nvGrpSpPr>
        <p:grpSpPr>
          <a:xfrm>
            <a:off x="5928563" y="116900"/>
            <a:ext cx="5553475" cy="1457675"/>
            <a:chOff x="5928563" y="269300"/>
            <a:chExt cx="5553475" cy="1457675"/>
          </a:xfrm>
        </p:grpSpPr>
        <p:cxnSp>
          <p:nvCxnSpPr>
            <p:cNvPr id="135" name="Google Shape;135;p21"/>
            <p:cNvCxnSpPr/>
            <p:nvPr/>
          </p:nvCxnSpPr>
          <p:spPr>
            <a:xfrm>
              <a:off x="9225288" y="-529775"/>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136" name="Google Shape;136;p21"/>
            <p:cNvCxnSpPr/>
            <p:nvPr/>
          </p:nvCxnSpPr>
          <p:spPr>
            <a:xfrm>
              <a:off x="8185313" y="-1258612"/>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137" name="Google Shape;137;p21"/>
            <p:cNvCxnSpPr/>
            <p:nvPr/>
          </p:nvCxnSpPr>
          <p:spPr>
            <a:xfrm>
              <a:off x="9225288" y="-1987450"/>
              <a:ext cx="0" cy="4513500"/>
            </a:xfrm>
            <a:prstGeom prst="straightConnector1">
              <a:avLst/>
            </a:prstGeom>
            <a:noFill/>
            <a:ln cap="flat" cmpd="sng" w="9525">
              <a:solidFill>
                <a:srgbClr val="FFFFFF"/>
              </a:solidFill>
              <a:prstDash val="solid"/>
              <a:round/>
              <a:headEnd len="med" w="med" type="none"/>
              <a:tailEnd len="med" w="med" type="triangle"/>
            </a:ln>
          </p:spPr>
        </p:cxnSp>
      </p:grpSp>
      <p:cxnSp>
        <p:nvCxnSpPr>
          <p:cNvPr id="138" name="Google Shape;138;p21"/>
          <p:cNvCxnSpPr/>
          <p:nvPr/>
        </p:nvCxnSpPr>
        <p:spPr>
          <a:xfrm rot="5400000">
            <a:off x="-1896950" y="6246500"/>
            <a:ext cx="44553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9" name="Shape 139"/>
        <p:cNvGrpSpPr/>
        <p:nvPr/>
      </p:nvGrpSpPr>
      <p:grpSpPr>
        <a:xfrm>
          <a:off x="0" y="0"/>
          <a:ext cx="0" cy="0"/>
          <a:chOff x="0" y="0"/>
          <a:chExt cx="0" cy="0"/>
        </a:xfrm>
      </p:grpSpPr>
      <p:sp>
        <p:nvSpPr>
          <p:cNvPr id="140" name="Google Shape;140;p22"/>
          <p:cNvSpPr txBox="1"/>
          <p:nvPr>
            <p:ph type="title"/>
          </p:nvPr>
        </p:nvSpPr>
        <p:spPr>
          <a:xfrm>
            <a:off x="1106375" y="2730400"/>
            <a:ext cx="5010900" cy="531900"/>
          </a:xfrm>
          <a:prstGeom prst="rect">
            <a:avLst/>
          </a:prstGeom>
        </p:spPr>
        <p:txBody>
          <a:bodyPr anchorCtr="0" anchor="t" bIns="91425" lIns="91425" spcFirstLastPara="1" rIns="91425" wrap="square" tIns="91425">
            <a:normAutofit/>
          </a:bodyPr>
          <a:lstStyle>
            <a:lvl1pPr lvl="0" rtl="0" algn="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41" name="Google Shape;141;p22"/>
          <p:cNvSpPr txBox="1"/>
          <p:nvPr>
            <p:ph idx="1" type="subTitle"/>
          </p:nvPr>
        </p:nvSpPr>
        <p:spPr>
          <a:xfrm>
            <a:off x="1106525" y="1651000"/>
            <a:ext cx="5010600" cy="1079400"/>
          </a:xfrm>
          <a:prstGeom prst="rect">
            <a:avLst/>
          </a:prstGeom>
        </p:spPr>
        <p:txBody>
          <a:bodyPr anchorCtr="0" anchor="ctr" bIns="91425" lIns="91425" spcFirstLastPara="1" rIns="91425" wrap="square" tIns="91425">
            <a:normAutofit/>
          </a:bodyPr>
          <a:lstStyle>
            <a:lvl1pPr lvl="0" rtl="0" algn="r">
              <a:lnSpc>
                <a:spcPct val="100000"/>
              </a:lnSpc>
              <a:spcBef>
                <a:spcPts val="0"/>
              </a:spcBef>
              <a:spcAft>
                <a:spcPts val="0"/>
              </a:spcAft>
              <a:buSzPts val="3000"/>
              <a:buNone/>
              <a:defRPr sz="22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cxnSp>
        <p:nvCxnSpPr>
          <p:cNvPr id="142" name="Google Shape;142;p22"/>
          <p:cNvCxnSpPr/>
          <p:nvPr/>
        </p:nvCxnSpPr>
        <p:spPr>
          <a:xfrm rot="10800000">
            <a:off x="6973088" y="1579475"/>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143" name="Google Shape;143;p22"/>
          <p:cNvCxnSpPr/>
          <p:nvPr/>
        </p:nvCxnSpPr>
        <p:spPr>
          <a:xfrm rot="10800000">
            <a:off x="7701925" y="539500"/>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144" name="Google Shape;144;p22"/>
          <p:cNvCxnSpPr/>
          <p:nvPr/>
        </p:nvCxnSpPr>
        <p:spPr>
          <a:xfrm rot="10800000">
            <a:off x="8430763" y="1579475"/>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145" name="Google Shape;145;p22"/>
          <p:cNvCxnSpPr/>
          <p:nvPr/>
        </p:nvCxnSpPr>
        <p:spPr>
          <a:xfrm rot="-5400000">
            <a:off x="-1882975" y="2240100"/>
            <a:ext cx="44553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146" name="Shape 146"/>
        <p:cNvGrpSpPr/>
        <p:nvPr/>
      </p:nvGrpSpPr>
      <p:grpSpPr>
        <a:xfrm>
          <a:off x="0" y="0"/>
          <a:ext cx="0" cy="0"/>
          <a:chOff x="0" y="0"/>
          <a:chExt cx="0" cy="0"/>
        </a:xfrm>
      </p:grpSpPr>
      <p:sp>
        <p:nvSpPr>
          <p:cNvPr id="147" name="Google Shape;147;p23"/>
          <p:cNvSpPr txBox="1"/>
          <p:nvPr>
            <p:ph type="title"/>
          </p:nvPr>
        </p:nvSpPr>
        <p:spPr>
          <a:xfrm>
            <a:off x="713250" y="539875"/>
            <a:ext cx="7717500" cy="726300"/>
          </a:xfrm>
          <a:prstGeom prst="rect">
            <a:avLst/>
          </a:prstGeom>
          <a:gradFill>
            <a:gsLst>
              <a:gs pos="0">
                <a:schemeClr val="dk2"/>
              </a:gs>
              <a:gs pos="100000">
                <a:schemeClr val="lt2"/>
              </a:gs>
            </a:gsLst>
            <a:lin ang="5400700" scaled="0"/>
          </a:gradFill>
        </p:spPr>
        <p:txBody>
          <a:bodyPr anchorCtr="0" anchor="t" bIns="91425" lIns="91425" spcFirstLastPara="1" rIns="91425" wrap="square" tIns="91425">
            <a:normAutofit/>
          </a:bodyPr>
          <a:lstStyle>
            <a:lvl1pPr lvl="0" rtl="0" algn="ctr">
              <a:spcBef>
                <a:spcPts val="0"/>
              </a:spcBef>
              <a:spcAft>
                <a:spcPts val="0"/>
              </a:spcAft>
              <a:buSzPts val="2800"/>
              <a:buNone/>
              <a:defRPr sz="32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8" name="Google Shape;148;p23"/>
          <p:cNvSpPr/>
          <p:nvPr/>
        </p:nvSpPr>
        <p:spPr>
          <a:xfrm>
            <a:off x="0" y="0"/>
            <a:ext cx="9144000" cy="5143500"/>
          </a:xfrm>
          <a:prstGeom prst="rect">
            <a:avLst/>
          </a:prstGeom>
          <a:gradFill>
            <a:gsLst>
              <a:gs pos="0">
                <a:srgbClr val="809BCE">
                  <a:alpha val="26666"/>
                </a:srgbClr>
              </a:gs>
              <a:gs pos="100000">
                <a:srgbClr val="A8BCE0">
                  <a:alpha val="27058"/>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 name="Google Shape;149;p23"/>
          <p:cNvCxnSpPr/>
          <p:nvPr/>
        </p:nvCxnSpPr>
        <p:spPr>
          <a:xfrm>
            <a:off x="2344375" y="263746"/>
            <a:ext cx="4455300" cy="0"/>
          </a:xfrm>
          <a:prstGeom prst="straightConnector1">
            <a:avLst/>
          </a:prstGeom>
          <a:noFill/>
          <a:ln cap="flat" cmpd="sng" w="9525">
            <a:solidFill>
              <a:srgbClr val="FFFFFF"/>
            </a:solidFill>
            <a:prstDash val="solid"/>
            <a:round/>
            <a:headEnd len="med" w="med" type="triangle"/>
            <a:tailEnd len="med" w="med" type="none"/>
          </a:ln>
        </p:spPr>
      </p:cxnSp>
      <p:cxnSp>
        <p:nvCxnSpPr>
          <p:cNvPr id="150" name="Google Shape;150;p23"/>
          <p:cNvCxnSpPr/>
          <p:nvPr/>
        </p:nvCxnSpPr>
        <p:spPr>
          <a:xfrm>
            <a:off x="2344375" y="4879746"/>
            <a:ext cx="4455300" cy="0"/>
          </a:xfrm>
          <a:prstGeom prst="straightConnector1">
            <a:avLst/>
          </a:prstGeom>
          <a:noFill/>
          <a:ln cap="flat" cmpd="sng" w="9525">
            <a:solidFill>
              <a:srgbClr val="FFFFFF"/>
            </a:solidFill>
            <a:prstDash val="solid"/>
            <a:round/>
            <a:headEnd len="med" w="med" type="none"/>
            <a:tailEnd len="med" w="med" type="triangl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51" name="Shape 151"/>
        <p:cNvGrpSpPr/>
        <p:nvPr/>
      </p:nvGrpSpPr>
      <p:grpSpPr>
        <a:xfrm>
          <a:off x="0" y="0"/>
          <a:ext cx="0" cy="0"/>
          <a:chOff x="0" y="0"/>
          <a:chExt cx="0" cy="0"/>
        </a:xfrm>
      </p:grpSpPr>
      <p:sp>
        <p:nvSpPr>
          <p:cNvPr id="152" name="Google Shape;152;p24"/>
          <p:cNvSpPr txBox="1"/>
          <p:nvPr>
            <p:ph type="title"/>
          </p:nvPr>
        </p:nvSpPr>
        <p:spPr>
          <a:xfrm>
            <a:off x="713225" y="1024475"/>
            <a:ext cx="3851700" cy="756600"/>
          </a:xfrm>
          <a:prstGeom prst="rect">
            <a:avLst/>
          </a:prstGeom>
        </p:spPr>
        <p:txBody>
          <a:bodyPr anchorCtr="0" anchor="b"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3" name="Google Shape;153;p24"/>
          <p:cNvSpPr txBox="1"/>
          <p:nvPr>
            <p:ph idx="1" type="subTitle"/>
          </p:nvPr>
        </p:nvSpPr>
        <p:spPr>
          <a:xfrm>
            <a:off x="713225" y="1781100"/>
            <a:ext cx="3851700" cy="12396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54" name="Google Shape;154;p24"/>
          <p:cNvCxnSpPr/>
          <p:nvPr/>
        </p:nvCxnSpPr>
        <p:spPr>
          <a:xfrm rot="10800000">
            <a:off x="-1470800" y="539725"/>
            <a:ext cx="4455300" cy="0"/>
          </a:xfrm>
          <a:prstGeom prst="straightConnector1">
            <a:avLst/>
          </a:prstGeom>
          <a:noFill/>
          <a:ln cap="flat" cmpd="sng" w="9525">
            <a:solidFill>
              <a:srgbClr val="FFFFFF"/>
            </a:solidFill>
            <a:prstDash val="solid"/>
            <a:round/>
            <a:headEnd len="med" w="med" type="triangle"/>
            <a:tailEnd len="med" w="med" type="none"/>
          </a:ln>
        </p:spPr>
      </p:cxnSp>
      <p:cxnSp>
        <p:nvCxnSpPr>
          <p:cNvPr id="155" name="Google Shape;155;p24"/>
          <p:cNvCxnSpPr/>
          <p:nvPr/>
        </p:nvCxnSpPr>
        <p:spPr>
          <a:xfrm>
            <a:off x="4688700" y="4924050"/>
            <a:ext cx="4455300" cy="0"/>
          </a:xfrm>
          <a:prstGeom prst="straightConnector1">
            <a:avLst/>
          </a:prstGeom>
          <a:noFill/>
          <a:ln cap="flat" cmpd="sng" w="9525">
            <a:solidFill>
              <a:srgbClr val="FFFFFF"/>
            </a:solidFill>
            <a:prstDash val="solid"/>
            <a:round/>
            <a:headEnd len="med" w="med" type="triangle"/>
            <a:tailEnd len="med" w="med" type="none"/>
          </a:ln>
        </p:spPr>
      </p:cxnSp>
      <p:cxnSp>
        <p:nvCxnSpPr>
          <p:cNvPr id="156" name="Google Shape;156;p24"/>
          <p:cNvCxnSpPr/>
          <p:nvPr/>
        </p:nvCxnSpPr>
        <p:spPr>
          <a:xfrm rot="10800000">
            <a:off x="1367363" y="4444025"/>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157" name="Google Shape;157;p24"/>
          <p:cNvCxnSpPr/>
          <p:nvPr/>
        </p:nvCxnSpPr>
        <p:spPr>
          <a:xfrm rot="10800000">
            <a:off x="2096200" y="3404050"/>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158" name="Google Shape;158;p24"/>
          <p:cNvCxnSpPr/>
          <p:nvPr/>
        </p:nvCxnSpPr>
        <p:spPr>
          <a:xfrm rot="10800000">
            <a:off x="2825038" y="4444025"/>
            <a:ext cx="0" cy="4513500"/>
          </a:xfrm>
          <a:prstGeom prst="straightConnector1">
            <a:avLst/>
          </a:prstGeom>
          <a:noFill/>
          <a:ln cap="flat" cmpd="sng" w="9525">
            <a:solidFill>
              <a:srgbClr val="FFFFFF"/>
            </a:solidFill>
            <a:prstDash val="solid"/>
            <a:round/>
            <a:headEnd len="med" w="med" type="none"/>
            <a:tailEnd len="med" w="med" type="triangl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59" name="Shape 159"/>
        <p:cNvGrpSpPr/>
        <p:nvPr/>
      </p:nvGrpSpPr>
      <p:grpSpPr>
        <a:xfrm>
          <a:off x="0" y="0"/>
          <a:ext cx="0" cy="0"/>
          <a:chOff x="0" y="0"/>
          <a:chExt cx="0" cy="0"/>
        </a:xfrm>
      </p:grpSpPr>
      <p:sp>
        <p:nvSpPr>
          <p:cNvPr id="160" name="Google Shape;160;p25"/>
          <p:cNvSpPr txBox="1"/>
          <p:nvPr>
            <p:ph type="title"/>
          </p:nvPr>
        </p:nvSpPr>
        <p:spPr>
          <a:xfrm>
            <a:off x="789425" y="1930800"/>
            <a:ext cx="3703500" cy="1887900"/>
          </a:xfrm>
          <a:prstGeom prst="rect">
            <a:avLst/>
          </a:prstGeom>
        </p:spPr>
        <p:txBody>
          <a:bodyPr anchorCtr="0" anchor="b" bIns="91425" lIns="91425" spcFirstLastPara="1" rIns="91425" wrap="square" tIns="91425">
            <a:normAutofit/>
          </a:bodyPr>
          <a:lstStyle>
            <a:lvl1pPr lvl="0" rtl="0">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1" name="Google Shape;161;p25"/>
          <p:cNvSpPr txBox="1"/>
          <p:nvPr>
            <p:ph hasCustomPrompt="1" idx="2" type="title"/>
          </p:nvPr>
        </p:nvSpPr>
        <p:spPr>
          <a:xfrm>
            <a:off x="933725" y="785400"/>
            <a:ext cx="868800" cy="1014900"/>
          </a:xfrm>
          <a:prstGeom prst="rect">
            <a:avLst/>
          </a:prstGeom>
          <a:noFill/>
        </p:spPr>
        <p:txBody>
          <a:bodyPr anchorCtr="0" anchor="ctr" bIns="91425" lIns="91425" spcFirstLastPara="1" rIns="91425" wrap="square" tIns="91425">
            <a:norm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2" name="Google Shape;162;p25"/>
          <p:cNvSpPr txBox="1"/>
          <p:nvPr>
            <p:ph idx="1" type="subTitle"/>
          </p:nvPr>
        </p:nvSpPr>
        <p:spPr>
          <a:xfrm>
            <a:off x="789725" y="3818425"/>
            <a:ext cx="3702900" cy="727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63" name="Google Shape;163;p25"/>
          <p:cNvCxnSpPr/>
          <p:nvPr/>
        </p:nvCxnSpPr>
        <p:spPr>
          <a:xfrm>
            <a:off x="4688700" y="4604000"/>
            <a:ext cx="4455300" cy="0"/>
          </a:xfrm>
          <a:prstGeom prst="straightConnector1">
            <a:avLst/>
          </a:prstGeom>
          <a:noFill/>
          <a:ln cap="flat" cmpd="sng" w="9525">
            <a:solidFill>
              <a:srgbClr val="FFFFFF"/>
            </a:solidFill>
            <a:prstDash val="solid"/>
            <a:round/>
            <a:headEnd len="med" w="med" type="triangle"/>
            <a:tailEnd len="med" w="med" type="none"/>
          </a:ln>
        </p:spPr>
      </p:cxnSp>
      <p:cxnSp>
        <p:nvCxnSpPr>
          <p:cNvPr id="164" name="Google Shape;164;p25"/>
          <p:cNvCxnSpPr/>
          <p:nvPr/>
        </p:nvCxnSpPr>
        <p:spPr>
          <a:xfrm>
            <a:off x="2912513" y="-3912550"/>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165" name="Google Shape;165;p25"/>
          <p:cNvCxnSpPr/>
          <p:nvPr/>
        </p:nvCxnSpPr>
        <p:spPr>
          <a:xfrm>
            <a:off x="3641350" y="-2872575"/>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166" name="Google Shape;166;p25"/>
          <p:cNvCxnSpPr/>
          <p:nvPr/>
        </p:nvCxnSpPr>
        <p:spPr>
          <a:xfrm>
            <a:off x="4370188" y="-3912550"/>
            <a:ext cx="0" cy="4513500"/>
          </a:xfrm>
          <a:prstGeom prst="straightConnector1">
            <a:avLst/>
          </a:prstGeom>
          <a:noFill/>
          <a:ln cap="flat" cmpd="sng" w="9525">
            <a:solidFill>
              <a:srgbClr val="FFFFFF"/>
            </a:solidFill>
            <a:prstDash val="solid"/>
            <a:round/>
            <a:headEnd len="med" w="med" type="none"/>
            <a:tailEnd len="med" w="med" type="triangl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spTree>
      <p:nvGrpSpPr>
        <p:cNvPr id="167" name="Shape 167"/>
        <p:cNvGrpSpPr/>
        <p:nvPr/>
      </p:nvGrpSpPr>
      <p:grpSpPr>
        <a:xfrm>
          <a:off x="0" y="0"/>
          <a:ext cx="0" cy="0"/>
          <a:chOff x="0" y="0"/>
          <a:chExt cx="0" cy="0"/>
        </a:xfrm>
      </p:grpSpPr>
      <p:sp>
        <p:nvSpPr>
          <p:cNvPr id="168" name="Google Shape;168;p26"/>
          <p:cNvSpPr txBox="1"/>
          <p:nvPr>
            <p:ph hasCustomPrompt="1" type="title"/>
          </p:nvPr>
        </p:nvSpPr>
        <p:spPr>
          <a:xfrm>
            <a:off x="1164150" y="1756850"/>
            <a:ext cx="6815700" cy="1269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69" name="Google Shape;169;p26"/>
          <p:cNvSpPr txBox="1"/>
          <p:nvPr>
            <p:ph idx="1" type="subTitle"/>
          </p:nvPr>
        </p:nvSpPr>
        <p:spPr>
          <a:xfrm>
            <a:off x="1165800" y="3026250"/>
            <a:ext cx="6812400" cy="431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170" name="Shape 170"/>
        <p:cNvGrpSpPr/>
        <p:nvPr/>
      </p:nvGrpSpPr>
      <p:grpSpPr>
        <a:xfrm>
          <a:off x="0" y="0"/>
          <a:ext cx="0" cy="0"/>
          <a:chOff x="0" y="0"/>
          <a:chExt cx="0" cy="0"/>
        </a:xfrm>
      </p:grpSpPr>
      <p:sp>
        <p:nvSpPr>
          <p:cNvPr id="171" name="Google Shape;171;p27"/>
          <p:cNvSpPr txBox="1"/>
          <p:nvPr>
            <p:ph hasCustomPrompt="1" type="title"/>
          </p:nvPr>
        </p:nvSpPr>
        <p:spPr>
          <a:xfrm>
            <a:off x="4279425" y="1320725"/>
            <a:ext cx="4151400" cy="768900"/>
          </a:xfrm>
          <a:prstGeom prst="rect">
            <a:avLst/>
          </a:prstGeom>
          <a:noFill/>
        </p:spPr>
        <p:txBody>
          <a:bodyPr anchorCtr="0" anchor="b" bIns="91425" lIns="91425" spcFirstLastPara="1" rIns="91425" wrap="square" tIns="91425">
            <a:norm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2" name="Google Shape;172;p27"/>
          <p:cNvSpPr txBox="1"/>
          <p:nvPr>
            <p:ph idx="1" type="subTitle"/>
          </p:nvPr>
        </p:nvSpPr>
        <p:spPr>
          <a:xfrm>
            <a:off x="4279425" y="2016638"/>
            <a:ext cx="4151400" cy="5988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Clr>
                <a:schemeClr val="dk1"/>
              </a:buClr>
              <a:buSzPts val="2400"/>
              <a:buFont typeface="PT Sans"/>
              <a:buNone/>
              <a:defRPr sz="18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73" name="Google Shape;173;p27"/>
          <p:cNvSpPr txBox="1"/>
          <p:nvPr>
            <p:ph hasCustomPrompt="1" idx="2" type="title"/>
          </p:nvPr>
        </p:nvSpPr>
        <p:spPr>
          <a:xfrm>
            <a:off x="4279425" y="3214411"/>
            <a:ext cx="4151400" cy="768900"/>
          </a:xfrm>
          <a:prstGeom prst="rect">
            <a:avLst/>
          </a:prstGeom>
          <a:noFill/>
        </p:spPr>
        <p:txBody>
          <a:bodyPr anchorCtr="0" anchor="b" bIns="91425" lIns="91425" spcFirstLastPara="1" rIns="91425" wrap="square" tIns="91425">
            <a:norm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4" name="Google Shape;174;p27"/>
          <p:cNvSpPr txBox="1"/>
          <p:nvPr>
            <p:ph idx="3" type="subTitle"/>
          </p:nvPr>
        </p:nvSpPr>
        <p:spPr>
          <a:xfrm>
            <a:off x="4282725" y="3913150"/>
            <a:ext cx="4148100" cy="5988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Clr>
                <a:schemeClr val="dk1"/>
              </a:buClr>
              <a:buSzPts val="2400"/>
              <a:buFont typeface="PT Sans"/>
              <a:buNone/>
              <a:defRPr sz="18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75" name="Google Shape;175;p27"/>
          <p:cNvSpPr txBox="1"/>
          <p:nvPr>
            <p:ph hasCustomPrompt="1" idx="4" type="title"/>
          </p:nvPr>
        </p:nvSpPr>
        <p:spPr>
          <a:xfrm>
            <a:off x="723600" y="785325"/>
            <a:ext cx="2679900" cy="768900"/>
          </a:xfrm>
          <a:prstGeom prst="rect">
            <a:avLst/>
          </a:prstGeom>
          <a:noFill/>
        </p:spPr>
        <p:txBody>
          <a:bodyPr anchorCtr="0" anchor="b" bIns="91425" lIns="91425" spcFirstLastPara="1" rIns="91425" wrap="square" tIns="91425">
            <a:norm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6" name="Google Shape;176;p27"/>
          <p:cNvSpPr txBox="1"/>
          <p:nvPr>
            <p:ph idx="5" type="subTitle"/>
          </p:nvPr>
        </p:nvSpPr>
        <p:spPr>
          <a:xfrm>
            <a:off x="723600" y="1483728"/>
            <a:ext cx="2679900" cy="5988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PT Sans"/>
              <a:buNone/>
              <a:defRPr sz="18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cxnSp>
        <p:nvCxnSpPr>
          <p:cNvPr id="177" name="Google Shape;177;p27"/>
          <p:cNvCxnSpPr/>
          <p:nvPr/>
        </p:nvCxnSpPr>
        <p:spPr>
          <a:xfrm>
            <a:off x="4694775" y="536872"/>
            <a:ext cx="44553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_1">
    <p:spTree>
      <p:nvGrpSpPr>
        <p:cNvPr id="178" name="Shape 178"/>
        <p:cNvGrpSpPr/>
        <p:nvPr/>
      </p:nvGrpSpPr>
      <p:grpSpPr>
        <a:xfrm>
          <a:off x="0" y="0"/>
          <a:ext cx="0" cy="0"/>
          <a:chOff x="0" y="0"/>
          <a:chExt cx="0" cy="0"/>
        </a:xfrm>
      </p:grpSpPr>
      <p:sp>
        <p:nvSpPr>
          <p:cNvPr id="179" name="Google Shape;179;p28"/>
          <p:cNvSpPr txBox="1"/>
          <p:nvPr>
            <p:ph hasCustomPrompt="1" type="title"/>
          </p:nvPr>
        </p:nvSpPr>
        <p:spPr>
          <a:xfrm>
            <a:off x="1339300" y="1827257"/>
            <a:ext cx="1371600" cy="406800"/>
          </a:xfrm>
          <a:prstGeom prst="rect">
            <a:avLst/>
          </a:prstGeom>
          <a:noFill/>
        </p:spPr>
        <p:txBody>
          <a:bodyPr anchorCtr="0" anchor="ctr" bIns="91425" lIns="91425" spcFirstLastPara="1" rIns="91425" wrap="square" tIns="91425">
            <a:normAutofit/>
          </a:bodyPr>
          <a:lstStyle>
            <a:lvl1pPr lvl="0" rtl="0" algn="ctr">
              <a:spcBef>
                <a:spcPts val="0"/>
              </a:spcBef>
              <a:spcAft>
                <a:spcPts val="0"/>
              </a:spcAft>
              <a:buClr>
                <a:schemeClr val="lt1"/>
              </a:buClr>
              <a:buSzPts val="6000"/>
              <a:buNone/>
              <a:defRPr sz="3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0" name="Google Shape;180;p28"/>
          <p:cNvSpPr txBox="1"/>
          <p:nvPr>
            <p:ph idx="1" type="subTitle"/>
          </p:nvPr>
        </p:nvSpPr>
        <p:spPr>
          <a:xfrm>
            <a:off x="938500" y="3843664"/>
            <a:ext cx="2173200" cy="7596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81" name="Google Shape;181;p28"/>
          <p:cNvSpPr txBox="1"/>
          <p:nvPr>
            <p:ph idx="2" type="subTitle"/>
          </p:nvPr>
        </p:nvSpPr>
        <p:spPr>
          <a:xfrm>
            <a:off x="938500" y="2925764"/>
            <a:ext cx="2173200" cy="8295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Poppins SemiBold"/>
                <a:ea typeface="Poppins SemiBold"/>
                <a:cs typeface="Poppins SemiBold"/>
                <a:sym typeface="Poppi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2" name="Google Shape;182;p28"/>
          <p:cNvSpPr txBox="1"/>
          <p:nvPr>
            <p:ph hasCustomPrompt="1" idx="3" type="title"/>
          </p:nvPr>
        </p:nvSpPr>
        <p:spPr>
          <a:xfrm>
            <a:off x="3886200" y="1827257"/>
            <a:ext cx="1371600" cy="406800"/>
          </a:xfrm>
          <a:prstGeom prst="rect">
            <a:avLst/>
          </a:prstGeom>
          <a:noFill/>
        </p:spPr>
        <p:txBody>
          <a:bodyPr anchorCtr="0" anchor="ctr" bIns="91425" lIns="91425" spcFirstLastPara="1" rIns="91425" wrap="square" tIns="91425">
            <a:normAutofit/>
          </a:bodyPr>
          <a:lstStyle>
            <a:lvl1pPr lvl="0" rtl="0" algn="ctr">
              <a:spcBef>
                <a:spcPts val="0"/>
              </a:spcBef>
              <a:spcAft>
                <a:spcPts val="0"/>
              </a:spcAft>
              <a:buClr>
                <a:schemeClr val="lt1"/>
              </a:buClr>
              <a:buSzPts val="6000"/>
              <a:buNone/>
              <a:defRPr sz="3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3" name="Google Shape;183;p28"/>
          <p:cNvSpPr txBox="1"/>
          <p:nvPr>
            <p:ph idx="4" type="subTitle"/>
          </p:nvPr>
        </p:nvSpPr>
        <p:spPr>
          <a:xfrm>
            <a:off x="3485400" y="3843664"/>
            <a:ext cx="2173200" cy="7596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84" name="Google Shape;184;p28"/>
          <p:cNvSpPr txBox="1"/>
          <p:nvPr>
            <p:ph idx="5" type="subTitle"/>
          </p:nvPr>
        </p:nvSpPr>
        <p:spPr>
          <a:xfrm>
            <a:off x="3485400" y="2925664"/>
            <a:ext cx="2173200" cy="8295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Poppins SemiBold"/>
                <a:ea typeface="Poppins SemiBold"/>
                <a:cs typeface="Poppins SemiBold"/>
                <a:sym typeface="Poppi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5" name="Google Shape;185;p28"/>
          <p:cNvSpPr txBox="1"/>
          <p:nvPr>
            <p:ph hasCustomPrompt="1" idx="6" type="title"/>
          </p:nvPr>
        </p:nvSpPr>
        <p:spPr>
          <a:xfrm>
            <a:off x="6433100" y="1827257"/>
            <a:ext cx="1371600" cy="406800"/>
          </a:xfrm>
          <a:prstGeom prst="rect">
            <a:avLst/>
          </a:prstGeom>
          <a:noFill/>
        </p:spPr>
        <p:txBody>
          <a:bodyPr anchorCtr="0" anchor="ctr" bIns="91425" lIns="91425" spcFirstLastPara="1" rIns="91425" wrap="square" tIns="91425">
            <a:normAutofit/>
          </a:bodyPr>
          <a:lstStyle>
            <a:lvl1pPr lvl="0" rtl="0" algn="ctr">
              <a:spcBef>
                <a:spcPts val="0"/>
              </a:spcBef>
              <a:spcAft>
                <a:spcPts val="0"/>
              </a:spcAft>
              <a:buClr>
                <a:schemeClr val="lt1"/>
              </a:buClr>
              <a:buSzPts val="6000"/>
              <a:buNone/>
              <a:defRPr sz="3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6" name="Google Shape;186;p28"/>
          <p:cNvSpPr txBox="1"/>
          <p:nvPr>
            <p:ph idx="7" type="subTitle"/>
          </p:nvPr>
        </p:nvSpPr>
        <p:spPr>
          <a:xfrm>
            <a:off x="6032300" y="3843664"/>
            <a:ext cx="2173200" cy="7596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87" name="Google Shape;187;p28"/>
          <p:cNvSpPr txBox="1"/>
          <p:nvPr>
            <p:ph idx="8" type="subTitle"/>
          </p:nvPr>
        </p:nvSpPr>
        <p:spPr>
          <a:xfrm>
            <a:off x="6032300" y="2925664"/>
            <a:ext cx="2173200" cy="8295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Poppins SemiBold"/>
                <a:ea typeface="Poppins SemiBold"/>
                <a:cs typeface="Poppins SemiBold"/>
                <a:sym typeface="Poppi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8" name="Google Shape;188;p28"/>
          <p:cNvSpPr txBox="1"/>
          <p:nvPr>
            <p:ph idx="9" type="title"/>
          </p:nvPr>
        </p:nvSpPr>
        <p:spPr>
          <a:xfrm>
            <a:off x="720000" y="445025"/>
            <a:ext cx="77175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189" name="Google Shape;189;p28"/>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190" name="Google Shape;190;p28"/>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1_1">
    <p:spTree>
      <p:nvGrpSpPr>
        <p:cNvPr id="191" name="Shape 191"/>
        <p:cNvGrpSpPr/>
        <p:nvPr/>
      </p:nvGrpSpPr>
      <p:grpSpPr>
        <a:xfrm>
          <a:off x="0" y="0"/>
          <a:ext cx="0" cy="0"/>
          <a:chOff x="0" y="0"/>
          <a:chExt cx="0" cy="0"/>
        </a:xfrm>
      </p:grpSpPr>
      <p:sp>
        <p:nvSpPr>
          <p:cNvPr id="192" name="Google Shape;192;p29"/>
          <p:cNvSpPr txBox="1"/>
          <p:nvPr>
            <p:ph type="title"/>
          </p:nvPr>
        </p:nvSpPr>
        <p:spPr>
          <a:xfrm>
            <a:off x="2888412" y="637525"/>
            <a:ext cx="4715700" cy="841800"/>
          </a:xfrm>
          <a:prstGeom prst="rect">
            <a:avLst/>
          </a:prstGeom>
        </p:spPr>
        <p:txBody>
          <a:bodyPr anchorCtr="0" anchor="b" bIns="91425" lIns="91425" spcFirstLastPara="1" rIns="91425" wrap="square" tIns="91425">
            <a:normAutofit/>
          </a:bodyPr>
          <a:lstStyle>
            <a:lvl1pPr lvl="0" rtl="0">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3" name="Google Shape;193;p29"/>
          <p:cNvSpPr txBox="1"/>
          <p:nvPr>
            <p:ph hasCustomPrompt="1" idx="2" type="title"/>
          </p:nvPr>
        </p:nvSpPr>
        <p:spPr>
          <a:xfrm>
            <a:off x="1819445" y="550975"/>
            <a:ext cx="868800" cy="1014900"/>
          </a:xfrm>
          <a:prstGeom prst="rect">
            <a:avLst/>
          </a:prstGeom>
          <a:noFill/>
        </p:spPr>
        <p:txBody>
          <a:bodyPr anchorCtr="0" anchor="ctr" bIns="91425" lIns="91425" spcFirstLastPara="1" rIns="91425" wrap="square" tIns="91425">
            <a:norm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4" name="Google Shape;194;p29"/>
          <p:cNvSpPr txBox="1"/>
          <p:nvPr>
            <p:ph idx="1" type="subTitle"/>
          </p:nvPr>
        </p:nvSpPr>
        <p:spPr>
          <a:xfrm>
            <a:off x="2888400" y="1479325"/>
            <a:ext cx="4718400" cy="37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95" name="Shape 195"/>
        <p:cNvGrpSpPr/>
        <p:nvPr/>
      </p:nvGrpSpPr>
      <p:grpSpPr>
        <a:xfrm>
          <a:off x="0" y="0"/>
          <a:ext cx="0" cy="0"/>
          <a:chOff x="0" y="0"/>
          <a:chExt cx="0" cy="0"/>
        </a:xfrm>
      </p:grpSpPr>
      <p:sp>
        <p:nvSpPr>
          <p:cNvPr id="196" name="Google Shape;196;p30"/>
          <p:cNvSpPr txBox="1"/>
          <p:nvPr>
            <p:ph type="title"/>
          </p:nvPr>
        </p:nvSpPr>
        <p:spPr>
          <a:xfrm>
            <a:off x="720000" y="445025"/>
            <a:ext cx="77175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7" name="Google Shape;197;p30"/>
          <p:cNvSpPr txBox="1"/>
          <p:nvPr>
            <p:ph idx="2" type="title"/>
          </p:nvPr>
        </p:nvSpPr>
        <p:spPr>
          <a:xfrm>
            <a:off x="2719562" y="1306775"/>
            <a:ext cx="4727400" cy="482100"/>
          </a:xfrm>
          <a:prstGeom prst="rect">
            <a:avLst/>
          </a:prstGeom>
          <a:ln>
            <a:noFill/>
          </a:ln>
        </p:spPr>
        <p:txBody>
          <a:bodyPr anchorCtr="0" anchor="b" bIns="91425" lIns="91425" spcFirstLastPara="1" rIns="91425" wrap="square" tIns="91425">
            <a:normAutofit/>
          </a:bodyPr>
          <a:lstStyle>
            <a:lvl1pPr lvl="0" rtl="0">
              <a:spcBef>
                <a:spcPts val="0"/>
              </a:spcBef>
              <a:spcAft>
                <a:spcPts val="0"/>
              </a:spcAft>
              <a:buSzPts val="2500"/>
              <a:buNone/>
              <a:defRPr sz="22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8" name="Google Shape;198;p30"/>
          <p:cNvSpPr txBox="1"/>
          <p:nvPr>
            <p:ph idx="1" type="subTitle"/>
          </p:nvPr>
        </p:nvSpPr>
        <p:spPr>
          <a:xfrm>
            <a:off x="2719562" y="1788875"/>
            <a:ext cx="4727400" cy="356700"/>
          </a:xfrm>
          <a:prstGeom prst="rect">
            <a:avLst/>
          </a:prstGeom>
          <a:ln>
            <a:noFill/>
          </a:ln>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9" name="Google Shape;199;p30"/>
          <p:cNvSpPr txBox="1"/>
          <p:nvPr>
            <p:ph idx="3" type="title"/>
          </p:nvPr>
        </p:nvSpPr>
        <p:spPr>
          <a:xfrm>
            <a:off x="2719562" y="3740153"/>
            <a:ext cx="4727400" cy="484500"/>
          </a:xfrm>
          <a:prstGeom prst="rect">
            <a:avLst/>
          </a:prstGeom>
          <a:ln>
            <a:noFill/>
          </a:ln>
        </p:spPr>
        <p:txBody>
          <a:bodyPr anchorCtr="0" anchor="b" bIns="91425" lIns="91425" spcFirstLastPara="1" rIns="91425" wrap="square" tIns="91425">
            <a:normAutofit/>
          </a:bodyPr>
          <a:lstStyle>
            <a:lvl1pPr lvl="0" rtl="0">
              <a:spcBef>
                <a:spcPts val="0"/>
              </a:spcBef>
              <a:spcAft>
                <a:spcPts val="0"/>
              </a:spcAft>
              <a:buSzPts val="2500"/>
              <a:buNone/>
              <a:defRPr sz="22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0" name="Google Shape;200;p30"/>
          <p:cNvSpPr txBox="1"/>
          <p:nvPr>
            <p:ph idx="4" type="subTitle"/>
          </p:nvPr>
        </p:nvSpPr>
        <p:spPr>
          <a:xfrm>
            <a:off x="2719562" y="4224650"/>
            <a:ext cx="4727400" cy="354900"/>
          </a:xfrm>
          <a:prstGeom prst="rect">
            <a:avLst/>
          </a:prstGeom>
          <a:ln>
            <a:noFill/>
          </a:ln>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1" name="Google Shape;201;p30"/>
          <p:cNvSpPr txBox="1"/>
          <p:nvPr>
            <p:ph idx="5" type="title"/>
          </p:nvPr>
        </p:nvSpPr>
        <p:spPr>
          <a:xfrm>
            <a:off x="2719562" y="2523236"/>
            <a:ext cx="4727400" cy="484500"/>
          </a:xfrm>
          <a:prstGeom prst="rect">
            <a:avLst/>
          </a:prstGeom>
        </p:spPr>
        <p:txBody>
          <a:bodyPr anchorCtr="0" anchor="b" bIns="91425" lIns="91425" spcFirstLastPara="1" rIns="91425" wrap="square" tIns="91425">
            <a:normAutofit/>
          </a:bodyPr>
          <a:lstStyle>
            <a:lvl1pPr lvl="0" rtl="0">
              <a:spcBef>
                <a:spcPts val="0"/>
              </a:spcBef>
              <a:spcAft>
                <a:spcPts val="0"/>
              </a:spcAft>
              <a:buSzPts val="2500"/>
              <a:buNone/>
              <a:defRPr sz="22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2" name="Google Shape;202;p30"/>
          <p:cNvSpPr txBox="1"/>
          <p:nvPr>
            <p:ph idx="6" type="subTitle"/>
          </p:nvPr>
        </p:nvSpPr>
        <p:spPr>
          <a:xfrm>
            <a:off x="2719562" y="3007736"/>
            <a:ext cx="4725600" cy="356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03" name="Google Shape;203;p30"/>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204" name="Google Shape;204;p30"/>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05" name="Shape 205"/>
        <p:cNvGrpSpPr/>
        <p:nvPr/>
      </p:nvGrpSpPr>
      <p:grpSpPr>
        <a:xfrm>
          <a:off x="0" y="0"/>
          <a:ext cx="0" cy="0"/>
          <a:chOff x="0" y="0"/>
          <a:chExt cx="0" cy="0"/>
        </a:xfrm>
      </p:grpSpPr>
      <p:sp>
        <p:nvSpPr>
          <p:cNvPr id="206" name="Google Shape;206;p31"/>
          <p:cNvSpPr txBox="1"/>
          <p:nvPr>
            <p:ph type="title"/>
          </p:nvPr>
        </p:nvSpPr>
        <p:spPr>
          <a:xfrm>
            <a:off x="713250" y="448056"/>
            <a:ext cx="77175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7" name="Google Shape;207;p31"/>
          <p:cNvSpPr txBox="1"/>
          <p:nvPr>
            <p:ph idx="1" type="subTitle"/>
          </p:nvPr>
        </p:nvSpPr>
        <p:spPr>
          <a:xfrm>
            <a:off x="1016025" y="3937000"/>
            <a:ext cx="7210800" cy="66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08" name="Google Shape;208;p31"/>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209" name="Google Shape;209;p31"/>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210" name="Shape 210"/>
        <p:cNvGrpSpPr/>
        <p:nvPr/>
      </p:nvGrpSpPr>
      <p:grpSpPr>
        <a:xfrm>
          <a:off x="0" y="0"/>
          <a:ext cx="0" cy="0"/>
          <a:chOff x="0" y="0"/>
          <a:chExt cx="0" cy="0"/>
        </a:xfrm>
      </p:grpSpPr>
      <p:sp>
        <p:nvSpPr>
          <p:cNvPr id="211" name="Google Shape;211;p32"/>
          <p:cNvSpPr txBox="1"/>
          <p:nvPr>
            <p:ph type="title"/>
          </p:nvPr>
        </p:nvSpPr>
        <p:spPr>
          <a:xfrm>
            <a:off x="713232" y="448056"/>
            <a:ext cx="77175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2" name="Google Shape;212;p32"/>
          <p:cNvSpPr txBox="1"/>
          <p:nvPr>
            <p:ph idx="1" type="subTitle"/>
          </p:nvPr>
        </p:nvSpPr>
        <p:spPr>
          <a:xfrm>
            <a:off x="1507738" y="2282675"/>
            <a:ext cx="3612000" cy="1271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13" name="Google Shape;213;p32"/>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214" name="Google Shape;214;p32"/>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2_1">
    <p:spTree>
      <p:nvGrpSpPr>
        <p:cNvPr id="215" name="Shape 215"/>
        <p:cNvGrpSpPr/>
        <p:nvPr/>
      </p:nvGrpSpPr>
      <p:grpSpPr>
        <a:xfrm>
          <a:off x="0" y="0"/>
          <a:ext cx="0" cy="0"/>
          <a:chOff x="0" y="0"/>
          <a:chExt cx="0" cy="0"/>
        </a:xfrm>
      </p:grpSpPr>
      <p:sp>
        <p:nvSpPr>
          <p:cNvPr id="216" name="Google Shape;216;p33"/>
          <p:cNvSpPr txBox="1"/>
          <p:nvPr>
            <p:ph type="title"/>
          </p:nvPr>
        </p:nvSpPr>
        <p:spPr>
          <a:xfrm>
            <a:off x="713232" y="448056"/>
            <a:ext cx="77175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7" name="Google Shape;217;p33"/>
          <p:cNvSpPr txBox="1"/>
          <p:nvPr>
            <p:ph idx="1" type="subTitle"/>
          </p:nvPr>
        </p:nvSpPr>
        <p:spPr>
          <a:xfrm>
            <a:off x="3814700" y="2278925"/>
            <a:ext cx="3612000" cy="1271100"/>
          </a:xfrm>
          <a:prstGeom prst="rect">
            <a:avLst/>
          </a:prstGeom>
        </p:spPr>
        <p:txBody>
          <a:bodyPr anchorCtr="0" anchor="b" bIns="91425" lIns="91425" spcFirstLastPara="1" rIns="91425" wrap="square" tIns="91425">
            <a:normAutofit/>
          </a:bodyPr>
          <a:lstStyle>
            <a:lvl1pPr lvl="0" rtl="0" algn="r">
              <a:lnSpc>
                <a:spcPct val="100000"/>
              </a:lnSpc>
              <a:spcBef>
                <a:spcPts val="0"/>
              </a:spcBef>
              <a:spcAft>
                <a:spcPts val="0"/>
              </a:spcAft>
              <a:buSzPts val="18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18" name="Google Shape;218;p33"/>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219" name="Google Shape;219;p33"/>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220" name="Shape 220"/>
        <p:cNvGrpSpPr/>
        <p:nvPr/>
      </p:nvGrpSpPr>
      <p:grpSpPr>
        <a:xfrm>
          <a:off x="0" y="0"/>
          <a:ext cx="0" cy="0"/>
          <a:chOff x="0" y="0"/>
          <a:chExt cx="0" cy="0"/>
        </a:xfrm>
      </p:grpSpPr>
      <p:sp>
        <p:nvSpPr>
          <p:cNvPr id="221" name="Google Shape;221;p34"/>
          <p:cNvSpPr txBox="1"/>
          <p:nvPr>
            <p:ph type="title"/>
          </p:nvPr>
        </p:nvSpPr>
        <p:spPr>
          <a:xfrm>
            <a:off x="720000" y="445025"/>
            <a:ext cx="77175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2" name="Google Shape;222;p34"/>
          <p:cNvSpPr txBox="1"/>
          <p:nvPr>
            <p:ph idx="1" type="subTitle"/>
          </p:nvPr>
        </p:nvSpPr>
        <p:spPr>
          <a:xfrm>
            <a:off x="2448659" y="3523786"/>
            <a:ext cx="2505600" cy="57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3" name="Google Shape;223;p34"/>
          <p:cNvSpPr txBox="1"/>
          <p:nvPr>
            <p:ph idx="2" type="subTitle"/>
          </p:nvPr>
        </p:nvSpPr>
        <p:spPr>
          <a:xfrm>
            <a:off x="4192521" y="1955686"/>
            <a:ext cx="2505600" cy="5727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4" name="Google Shape;224;p34"/>
          <p:cNvSpPr txBox="1"/>
          <p:nvPr>
            <p:ph idx="3" type="subTitle"/>
          </p:nvPr>
        </p:nvSpPr>
        <p:spPr>
          <a:xfrm>
            <a:off x="2448650" y="3121172"/>
            <a:ext cx="2505600" cy="478800"/>
          </a:xfrm>
          <a:prstGeom prst="rect">
            <a:avLst/>
          </a:prstGeom>
        </p:spPr>
        <p:txBody>
          <a:bodyPr anchorCtr="0" anchor="b" bIns="91425" lIns="91425" spcFirstLastPara="1" rIns="91425" wrap="square" tIns="91425">
            <a:normAutofit/>
          </a:bodyPr>
          <a:lstStyle>
            <a:lvl1pPr lvl="0" rtl="0">
              <a:lnSpc>
                <a:spcPct val="100000"/>
              </a:lnSpc>
              <a:spcBef>
                <a:spcPts val="0"/>
              </a:spcBef>
              <a:spcAft>
                <a:spcPts val="0"/>
              </a:spcAft>
              <a:buSzPts val="2400"/>
              <a:buFont typeface="Bebas Neue"/>
              <a:buNone/>
              <a:defRPr sz="2200">
                <a:solidFill>
                  <a:schemeClr val="dk1"/>
                </a:solidFill>
                <a:latin typeface="Poppins SemiBold"/>
                <a:ea typeface="Poppins SemiBold"/>
                <a:cs typeface="Poppins SemiBold"/>
                <a:sym typeface="Poppi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5" name="Google Shape;225;p34"/>
          <p:cNvSpPr txBox="1"/>
          <p:nvPr>
            <p:ph idx="4" type="subTitle"/>
          </p:nvPr>
        </p:nvSpPr>
        <p:spPr>
          <a:xfrm>
            <a:off x="4192521" y="1553072"/>
            <a:ext cx="2505600" cy="478800"/>
          </a:xfrm>
          <a:prstGeom prst="rect">
            <a:avLst/>
          </a:prstGeom>
        </p:spPr>
        <p:txBody>
          <a:bodyPr anchorCtr="0" anchor="b" bIns="91425" lIns="91425" spcFirstLastPara="1" rIns="91425" wrap="square" tIns="91425">
            <a:normAutofit/>
          </a:bodyPr>
          <a:lstStyle>
            <a:lvl1pPr lvl="0" rtl="0" algn="r">
              <a:lnSpc>
                <a:spcPct val="100000"/>
              </a:lnSpc>
              <a:spcBef>
                <a:spcPts val="0"/>
              </a:spcBef>
              <a:spcAft>
                <a:spcPts val="0"/>
              </a:spcAft>
              <a:buSzPts val="2400"/>
              <a:buFont typeface="Bebas Neue"/>
              <a:buNone/>
              <a:defRPr sz="2200">
                <a:solidFill>
                  <a:schemeClr val="dk1"/>
                </a:solidFill>
                <a:latin typeface="Poppins SemiBold"/>
                <a:ea typeface="Poppins SemiBold"/>
                <a:cs typeface="Poppins SemiBold"/>
                <a:sym typeface="Poppi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226" name="Google Shape;226;p34"/>
          <p:cNvCxnSpPr/>
          <p:nvPr/>
        </p:nvCxnSpPr>
        <p:spPr>
          <a:xfrm rot="10800000">
            <a:off x="5871613" y="4617589"/>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227" name="Google Shape;227;p34"/>
          <p:cNvCxnSpPr/>
          <p:nvPr/>
        </p:nvCxnSpPr>
        <p:spPr>
          <a:xfrm rot="10800000">
            <a:off x="6600450" y="3577614"/>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228" name="Google Shape;228;p34"/>
          <p:cNvCxnSpPr/>
          <p:nvPr/>
        </p:nvCxnSpPr>
        <p:spPr>
          <a:xfrm rot="10800000">
            <a:off x="7329288" y="4617589"/>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229" name="Google Shape;229;p34"/>
          <p:cNvCxnSpPr/>
          <p:nvPr/>
        </p:nvCxnSpPr>
        <p:spPr>
          <a:xfrm>
            <a:off x="815263" y="-3983650"/>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230" name="Google Shape;230;p34"/>
          <p:cNvCxnSpPr/>
          <p:nvPr/>
        </p:nvCxnSpPr>
        <p:spPr>
          <a:xfrm>
            <a:off x="1544100" y="-2943675"/>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231" name="Google Shape;231;p34"/>
          <p:cNvCxnSpPr/>
          <p:nvPr/>
        </p:nvCxnSpPr>
        <p:spPr>
          <a:xfrm>
            <a:off x="2272938" y="-3983650"/>
            <a:ext cx="0" cy="4513500"/>
          </a:xfrm>
          <a:prstGeom prst="straightConnector1">
            <a:avLst/>
          </a:prstGeom>
          <a:noFill/>
          <a:ln cap="flat" cmpd="sng" w="9525">
            <a:solidFill>
              <a:srgbClr val="FFFFFF"/>
            </a:solidFill>
            <a:prstDash val="solid"/>
            <a:round/>
            <a:headEnd len="med" w="med" type="none"/>
            <a:tailEnd len="med" w="med" type="triangl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2_1_2">
    <p:spTree>
      <p:nvGrpSpPr>
        <p:cNvPr id="232" name="Shape 232"/>
        <p:cNvGrpSpPr/>
        <p:nvPr/>
      </p:nvGrpSpPr>
      <p:grpSpPr>
        <a:xfrm>
          <a:off x="0" y="0"/>
          <a:ext cx="0" cy="0"/>
          <a:chOff x="0" y="0"/>
          <a:chExt cx="0" cy="0"/>
        </a:xfrm>
      </p:grpSpPr>
      <p:sp>
        <p:nvSpPr>
          <p:cNvPr id="233" name="Google Shape;233;p35"/>
          <p:cNvSpPr txBox="1"/>
          <p:nvPr>
            <p:ph type="title"/>
          </p:nvPr>
        </p:nvSpPr>
        <p:spPr>
          <a:xfrm>
            <a:off x="3593575" y="953925"/>
            <a:ext cx="4837200" cy="720000"/>
          </a:xfrm>
          <a:prstGeom prst="rect">
            <a:avLst/>
          </a:prstGeom>
        </p:spPr>
        <p:txBody>
          <a:bodyPr anchorCtr="0" anchor="b" bIns="91425" lIns="91425" spcFirstLastPara="1" rIns="91425" wrap="square" tIns="91425">
            <a:normAutofit/>
          </a:bodyPr>
          <a:lstStyle>
            <a:lvl1pPr lvl="0" rtl="0" algn="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4" name="Google Shape;234;p35"/>
          <p:cNvSpPr txBox="1"/>
          <p:nvPr>
            <p:ph idx="1" type="subTitle"/>
          </p:nvPr>
        </p:nvSpPr>
        <p:spPr>
          <a:xfrm>
            <a:off x="3590875" y="1617475"/>
            <a:ext cx="4839900" cy="18378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8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35" name="Google Shape;235;p35"/>
          <p:cNvCxnSpPr/>
          <p:nvPr/>
        </p:nvCxnSpPr>
        <p:spPr>
          <a:xfrm>
            <a:off x="4694775" y="4042072"/>
            <a:ext cx="4455300" cy="0"/>
          </a:xfrm>
          <a:prstGeom prst="straightConnector1">
            <a:avLst/>
          </a:prstGeom>
          <a:noFill/>
          <a:ln cap="flat" cmpd="sng" w="9525">
            <a:solidFill>
              <a:srgbClr val="FFFFFF"/>
            </a:solidFill>
            <a:prstDash val="solid"/>
            <a:round/>
            <a:headEnd len="med" w="med" type="triangle"/>
            <a:tailEnd len="med" w="med" type="none"/>
          </a:ln>
        </p:spPr>
      </p:cxnSp>
      <p:cxnSp>
        <p:nvCxnSpPr>
          <p:cNvPr id="236" name="Google Shape;236;p35"/>
          <p:cNvCxnSpPr/>
          <p:nvPr/>
        </p:nvCxnSpPr>
        <p:spPr>
          <a:xfrm rot="10800000">
            <a:off x="1221988" y="1579464"/>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237" name="Google Shape;237;p35"/>
          <p:cNvCxnSpPr/>
          <p:nvPr/>
        </p:nvCxnSpPr>
        <p:spPr>
          <a:xfrm rot="10800000">
            <a:off x="1950825" y="539489"/>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238" name="Google Shape;238;p35"/>
          <p:cNvCxnSpPr/>
          <p:nvPr/>
        </p:nvCxnSpPr>
        <p:spPr>
          <a:xfrm rot="10800000">
            <a:off x="2679663" y="1579464"/>
            <a:ext cx="0" cy="4513500"/>
          </a:xfrm>
          <a:prstGeom prst="straightConnector1">
            <a:avLst/>
          </a:prstGeom>
          <a:noFill/>
          <a:ln cap="flat" cmpd="sng" w="9525">
            <a:solidFill>
              <a:srgbClr val="FFFFFF"/>
            </a:solidFill>
            <a:prstDash val="solid"/>
            <a:round/>
            <a:headEnd len="med" w="med" type="none"/>
            <a:tailEnd len="med" w="med" type="triangl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39" name="Shape 239"/>
        <p:cNvGrpSpPr/>
        <p:nvPr/>
      </p:nvGrpSpPr>
      <p:grpSpPr>
        <a:xfrm>
          <a:off x="0" y="0"/>
          <a:ext cx="0" cy="0"/>
          <a:chOff x="0" y="0"/>
          <a:chExt cx="0" cy="0"/>
        </a:xfrm>
      </p:grpSpPr>
      <p:sp>
        <p:nvSpPr>
          <p:cNvPr id="240" name="Google Shape;240;p36"/>
          <p:cNvSpPr txBox="1"/>
          <p:nvPr>
            <p:ph type="title"/>
          </p:nvPr>
        </p:nvSpPr>
        <p:spPr>
          <a:xfrm>
            <a:off x="4889500" y="603500"/>
            <a:ext cx="3541200" cy="1073700"/>
          </a:xfrm>
          <a:prstGeom prst="rect">
            <a:avLst/>
          </a:prstGeom>
        </p:spPr>
        <p:txBody>
          <a:bodyPr anchorCtr="0" anchor="t" bIns="91425" lIns="91425" spcFirstLastPara="1" rIns="91425" wrap="square" tIns="91425">
            <a:normAutofit/>
          </a:bodyPr>
          <a:lstStyle>
            <a:lvl1pPr lvl="0" rtl="0" algn="r">
              <a:spcBef>
                <a:spcPts val="0"/>
              </a:spcBef>
              <a:spcAft>
                <a:spcPts val="0"/>
              </a:spcAft>
              <a:buSzPts val="2800"/>
              <a:buNone/>
              <a:defRPr sz="6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1" name="Google Shape;241;p36"/>
          <p:cNvSpPr txBox="1"/>
          <p:nvPr>
            <p:ph idx="1" type="subTitle"/>
          </p:nvPr>
        </p:nvSpPr>
        <p:spPr>
          <a:xfrm>
            <a:off x="5347425" y="1677200"/>
            <a:ext cx="3082800" cy="1058700"/>
          </a:xfrm>
          <a:prstGeom prst="rect">
            <a:avLst/>
          </a:prstGeom>
        </p:spPr>
        <p:txBody>
          <a:bodyPr anchorCtr="0" anchor="ctr" bIns="91425" lIns="91425" spcFirstLastPara="1" rIns="91425" wrap="square" tIns="91425">
            <a:normAutofit/>
          </a:bodyPr>
          <a:lstStyle>
            <a:lvl1pPr lvl="0" rtl="0" algn="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42" name="Google Shape;242;p36"/>
          <p:cNvCxnSpPr/>
          <p:nvPr/>
        </p:nvCxnSpPr>
        <p:spPr>
          <a:xfrm rot="5400000">
            <a:off x="6550375" y="2915847"/>
            <a:ext cx="4455300" cy="0"/>
          </a:xfrm>
          <a:prstGeom prst="straightConnector1">
            <a:avLst/>
          </a:prstGeom>
          <a:noFill/>
          <a:ln cap="flat" cmpd="sng" w="9525">
            <a:solidFill>
              <a:srgbClr val="FFFFFF"/>
            </a:solidFill>
            <a:prstDash val="solid"/>
            <a:round/>
            <a:headEnd len="med" w="med" type="triangle"/>
            <a:tailEnd len="med" w="med" type="none"/>
          </a:ln>
        </p:spPr>
      </p:cxnSp>
      <p:cxnSp>
        <p:nvCxnSpPr>
          <p:cNvPr id="243" name="Google Shape;243;p36"/>
          <p:cNvCxnSpPr/>
          <p:nvPr/>
        </p:nvCxnSpPr>
        <p:spPr>
          <a:xfrm rot="10800000">
            <a:off x="-402175" y="754022"/>
            <a:ext cx="4455300" cy="0"/>
          </a:xfrm>
          <a:prstGeom prst="straightConnector1">
            <a:avLst/>
          </a:prstGeom>
          <a:noFill/>
          <a:ln cap="flat" cmpd="sng" w="9525">
            <a:solidFill>
              <a:srgbClr val="FFFFFF"/>
            </a:solidFill>
            <a:prstDash val="solid"/>
            <a:round/>
            <a:headEnd len="med" w="med" type="triangle"/>
            <a:tailEnd len="med" w="med" type="none"/>
          </a:ln>
        </p:spPr>
      </p:cxnSp>
      <p:sp>
        <p:nvSpPr>
          <p:cNvPr id="244" name="Google Shape;244;p36"/>
          <p:cNvSpPr txBox="1"/>
          <p:nvPr/>
        </p:nvSpPr>
        <p:spPr>
          <a:xfrm>
            <a:off x="5347425" y="3891325"/>
            <a:ext cx="3000000" cy="646500"/>
          </a:xfrm>
          <a:prstGeom prst="rect">
            <a:avLst/>
          </a:prstGeom>
          <a:noFill/>
          <a:ln>
            <a:noFill/>
          </a:ln>
        </p:spPr>
        <p:txBody>
          <a:bodyPr anchorCtr="0" anchor="t" bIns="91425" lIns="91425" spcFirstLastPara="1" rIns="91425" wrap="square" tIns="91425">
            <a:spAutoFit/>
          </a:bodyPr>
          <a:lstStyle/>
          <a:p>
            <a:pPr indent="0" lvl="0" marL="0" rtl="0" algn="r">
              <a:spcBef>
                <a:spcPts val="300"/>
              </a:spcBef>
              <a:spcAft>
                <a:spcPts val="0"/>
              </a:spcAft>
              <a:buNone/>
            </a:pPr>
            <a:r>
              <a:rPr b="1" lang="en" sz="1000">
                <a:solidFill>
                  <a:schemeClr val="dk1"/>
                </a:solidFill>
                <a:latin typeface="Mulish"/>
                <a:ea typeface="Mulish"/>
                <a:cs typeface="Mulish"/>
                <a:sym typeface="Mulish"/>
              </a:rPr>
              <a:t>CREDITS:</a:t>
            </a:r>
            <a:r>
              <a:rPr lang="en" sz="1000">
                <a:solidFill>
                  <a:schemeClr val="dk1"/>
                </a:solidFill>
                <a:latin typeface="Mulish"/>
                <a:ea typeface="Mulish"/>
                <a:cs typeface="Mulish"/>
                <a:sym typeface="Mulish"/>
              </a:rPr>
              <a:t> This presentation template was created by </a:t>
            </a:r>
            <a:r>
              <a:rPr b="1" lang="en" sz="1000" u="sng">
                <a:solidFill>
                  <a:schemeClr val="dk1"/>
                </a:solidFill>
                <a:latin typeface="Mulish"/>
                <a:ea typeface="Mulish"/>
                <a:cs typeface="Mulish"/>
                <a:sym typeface="Mulish"/>
                <a:hlinkClick r:id="rId2">
                  <a:extLst>
                    <a:ext uri="{A12FA001-AC4F-418D-AE19-62706E023703}">
                      <ahyp:hlinkClr val="tx"/>
                    </a:ext>
                  </a:extLst>
                </a:hlinkClick>
              </a:rPr>
              <a:t>Slidesgo</a:t>
            </a:r>
            <a:r>
              <a:rPr lang="en" sz="1000">
                <a:solidFill>
                  <a:schemeClr val="dk1"/>
                </a:solidFill>
                <a:latin typeface="Mulish"/>
                <a:ea typeface="Mulish"/>
                <a:cs typeface="Mulish"/>
                <a:sym typeface="Mulish"/>
              </a:rPr>
              <a:t>, and includes icons by </a:t>
            </a:r>
            <a:r>
              <a:rPr b="1" lang="en" sz="1000" u="sng">
                <a:solidFill>
                  <a:schemeClr val="dk1"/>
                </a:solidFill>
                <a:latin typeface="Mulish"/>
                <a:ea typeface="Mulish"/>
                <a:cs typeface="Mulish"/>
                <a:sym typeface="Mulish"/>
                <a:hlinkClick r:id="rId3">
                  <a:extLst>
                    <a:ext uri="{A12FA001-AC4F-418D-AE19-62706E023703}">
                      <ahyp:hlinkClr val="tx"/>
                    </a:ext>
                  </a:extLst>
                </a:hlinkClick>
              </a:rPr>
              <a:t>Flaticon</a:t>
            </a:r>
            <a:r>
              <a:rPr lang="en" sz="1000">
                <a:solidFill>
                  <a:schemeClr val="dk1"/>
                </a:solidFill>
                <a:latin typeface="Mulish"/>
                <a:ea typeface="Mulish"/>
                <a:cs typeface="Mulish"/>
                <a:sym typeface="Mulish"/>
              </a:rPr>
              <a:t>, and infographics &amp; images by </a:t>
            </a:r>
            <a:r>
              <a:rPr b="1" lang="en" sz="1000" u="sng">
                <a:solidFill>
                  <a:schemeClr val="dk1"/>
                </a:solidFill>
                <a:latin typeface="Mulish"/>
                <a:ea typeface="Mulish"/>
                <a:cs typeface="Mulish"/>
                <a:sym typeface="Mulish"/>
                <a:hlinkClick r:id="rId4">
                  <a:extLst>
                    <a:ext uri="{A12FA001-AC4F-418D-AE19-62706E023703}">
                      <ahyp:hlinkClr val="tx"/>
                    </a:ext>
                  </a:extLst>
                </a:hlinkClick>
              </a:rPr>
              <a:t>Freepik</a:t>
            </a:r>
            <a:r>
              <a:rPr lang="en" sz="1000" u="sng">
                <a:solidFill>
                  <a:schemeClr val="dk1"/>
                </a:solidFill>
                <a:latin typeface="Mulish"/>
                <a:ea typeface="Mulish"/>
                <a:cs typeface="Mulish"/>
                <a:sym typeface="Mulish"/>
              </a:rPr>
              <a:t> </a:t>
            </a:r>
            <a:endParaRPr b="1" sz="1000" u="sng">
              <a:solidFill>
                <a:schemeClr val="dk1"/>
              </a:solidFill>
              <a:latin typeface="Mulish"/>
              <a:ea typeface="Mulish"/>
              <a:cs typeface="Mulish"/>
              <a:sym typeface="Mulish"/>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4_2_1_1">
    <p:spTree>
      <p:nvGrpSpPr>
        <p:cNvPr id="245" name="Shape 245"/>
        <p:cNvGrpSpPr/>
        <p:nvPr/>
      </p:nvGrpSpPr>
      <p:grpSpPr>
        <a:xfrm>
          <a:off x="0" y="0"/>
          <a:ext cx="0" cy="0"/>
          <a:chOff x="0" y="0"/>
          <a:chExt cx="0" cy="0"/>
        </a:xfrm>
      </p:grpSpPr>
      <p:sp>
        <p:nvSpPr>
          <p:cNvPr id="246" name="Google Shape;246;p37"/>
          <p:cNvSpPr txBox="1"/>
          <p:nvPr>
            <p:ph type="title"/>
          </p:nvPr>
        </p:nvSpPr>
        <p:spPr>
          <a:xfrm>
            <a:off x="722376" y="448056"/>
            <a:ext cx="77085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7" name="Google Shape;247;p37"/>
          <p:cNvSpPr txBox="1"/>
          <p:nvPr>
            <p:ph idx="1" type="subTitle"/>
          </p:nvPr>
        </p:nvSpPr>
        <p:spPr>
          <a:xfrm>
            <a:off x="722375" y="1435100"/>
            <a:ext cx="3384000" cy="2374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cxnSp>
        <p:nvCxnSpPr>
          <p:cNvPr id="248" name="Google Shape;248;p37"/>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249" name="Google Shape;249;p37"/>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1">
  <p:cSld name="TITLE_AND_TWO_COLUMNS_1_1">
    <p:spTree>
      <p:nvGrpSpPr>
        <p:cNvPr id="250" name="Shape 250"/>
        <p:cNvGrpSpPr/>
        <p:nvPr/>
      </p:nvGrpSpPr>
      <p:grpSpPr>
        <a:xfrm>
          <a:off x="0" y="0"/>
          <a:ext cx="0" cy="0"/>
          <a:chOff x="0" y="0"/>
          <a:chExt cx="0" cy="0"/>
        </a:xfrm>
      </p:grpSpPr>
      <p:sp>
        <p:nvSpPr>
          <p:cNvPr id="251" name="Google Shape;251;p38"/>
          <p:cNvSpPr txBox="1"/>
          <p:nvPr>
            <p:ph type="title"/>
          </p:nvPr>
        </p:nvSpPr>
        <p:spPr>
          <a:xfrm>
            <a:off x="720000" y="445025"/>
            <a:ext cx="77040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2" name="Google Shape;252;p38"/>
          <p:cNvSpPr txBox="1"/>
          <p:nvPr>
            <p:ph idx="1" type="subTitle"/>
          </p:nvPr>
        </p:nvSpPr>
        <p:spPr>
          <a:xfrm>
            <a:off x="4262100" y="1227675"/>
            <a:ext cx="4161900" cy="3376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2100"/>
              <a:buChar char="●"/>
              <a:defRPr b="0"/>
            </a:lvl1pPr>
            <a:lvl2pPr lvl="1" rtl="0" algn="ctr">
              <a:lnSpc>
                <a:spcPct val="100000"/>
              </a:lnSpc>
              <a:spcBef>
                <a:spcPts val="0"/>
              </a:spcBef>
              <a:spcAft>
                <a:spcPts val="0"/>
              </a:spcAft>
              <a:buSzPts val="2100"/>
              <a:buChar char="○"/>
              <a:defRPr/>
            </a:lvl2pPr>
            <a:lvl3pPr lvl="2" rtl="0" algn="ctr">
              <a:lnSpc>
                <a:spcPct val="100000"/>
              </a:lnSpc>
              <a:spcBef>
                <a:spcPts val="0"/>
              </a:spcBef>
              <a:spcAft>
                <a:spcPts val="0"/>
              </a:spcAft>
              <a:buSzPts val="2100"/>
              <a:buChar char="■"/>
              <a:defRPr/>
            </a:lvl3pPr>
            <a:lvl4pPr lvl="3" rtl="0" algn="ctr">
              <a:lnSpc>
                <a:spcPct val="100000"/>
              </a:lnSpc>
              <a:spcBef>
                <a:spcPts val="0"/>
              </a:spcBef>
              <a:spcAft>
                <a:spcPts val="0"/>
              </a:spcAft>
              <a:buSzPts val="2100"/>
              <a:buChar char="●"/>
              <a:defRPr/>
            </a:lvl4pPr>
            <a:lvl5pPr lvl="4" rtl="0" algn="ctr">
              <a:lnSpc>
                <a:spcPct val="100000"/>
              </a:lnSpc>
              <a:spcBef>
                <a:spcPts val="0"/>
              </a:spcBef>
              <a:spcAft>
                <a:spcPts val="0"/>
              </a:spcAft>
              <a:buSzPts val="2100"/>
              <a:buChar char="○"/>
              <a:defRPr/>
            </a:lvl5pPr>
            <a:lvl6pPr lvl="5" rtl="0" algn="ctr">
              <a:lnSpc>
                <a:spcPct val="100000"/>
              </a:lnSpc>
              <a:spcBef>
                <a:spcPts val="0"/>
              </a:spcBef>
              <a:spcAft>
                <a:spcPts val="0"/>
              </a:spcAft>
              <a:buSzPts val="2100"/>
              <a:buChar char="■"/>
              <a:defRPr/>
            </a:lvl6pPr>
            <a:lvl7pPr lvl="6" rtl="0" algn="ctr">
              <a:lnSpc>
                <a:spcPct val="100000"/>
              </a:lnSpc>
              <a:spcBef>
                <a:spcPts val="0"/>
              </a:spcBef>
              <a:spcAft>
                <a:spcPts val="0"/>
              </a:spcAft>
              <a:buSzPts val="2100"/>
              <a:buChar char="●"/>
              <a:defRPr/>
            </a:lvl7pPr>
            <a:lvl8pPr lvl="7" rtl="0" algn="ctr">
              <a:lnSpc>
                <a:spcPct val="100000"/>
              </a:lnSpc>
              <a:spcBef>
                <a:spcPts val="0"/>
              </a:spcBef>
              <a:spcAft>
                <a:spcPts val="0"/>
              </a:spcAft>
              <a:buSzPts val="2100"/>
              <a:buChar char="○"/>
              <a:defRPr/>
            </a:lvl8pPr>
            <a:lvl9pPr lvl="8" rtl="0" algn="ctr">
              <a:lnSpc>
                <a:spcPct val="100000"/>
              </a:lnSpc>
              <a:spcBef>
                <a:spcPts val="0"/>
              </a:spcBef>
              <a:spcAft>
                <a:spcPts val="0"/>
              </a:spcAft>
              <a:buSzPts val="2100"/>
              <a:buChar char="■"/>
              <a:defRPr/>
            </a:lvl9pPr>
          </a:lstStyle>
          <a:p/>
        </p:txBody>
      </p:sp>
      <p:sp>
        <p:nvSpPr>
          <p:cNvPr id="253" name="Google Shape;253;p38"/>
          <p:cNvSpPr txBox="1"/>
          <p:nvPr>
            <p:ph idx="2" type="subTitle"/>
          </p:nvPr>
        </p:nvSpPr>
        <p:spPr>
          <a:xfrm>
            <a:off x="720000" y="1227675"/>
            <a:ext cx="3542100" cy="3376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Char char="●"/>
              <a:defRPr b="0"/>
            </a:lvl1pPr>
            <a:lvl2pPr lvl="1" rtl="0" algn="ctr">
              <a:lnSpc>
                <a:spcPct val="100000"/>
              </a:lnSpc>
              <a:spcBef>
                <a:spcPts val="0"/>
              </a:spcBef>
              <a:spcAft>
                <a:spcPts val="0"/>
              </a:spcAft>
              <a:buSzPts val="2100"/>
              <a:buChar char="○"/>
              <a:defRPr/>
            </a:lvl2pPr>
            <a:lvl3pPr lvl="2" rtl="0" algn="ctr">
              <a:lnSpc>
                <a:spcPct val="100000"/>
              </a:lnSpc>
              <a:spcBef>
                <a:spcPts val="0"/>
              </a:spcBef>
              <a:spcAft>
                <a:spcPts val="0"/>
              </a:spcAft>
              <a:buSzPts val="2100"/>
              <a:buChar char="■"/>
              <a:defRPr/>
            </a:lvl3pPr>
            <a:lvl4pPr lvl="3" rtl="0" algn="ctr">
              <a:lnSpc>
                <a:spcPct val="100000"/>
              </a:lnSpc>
              <a:spcBef>
                <a:spcPts val="0"/>
              </a:spcBef>
              <a:spcAft>
                <a:spcPts val="0"/>
              </a:spcAft>
              <a:buSzPts val="2100"/>
              <a:buChar char="●"/>
              <a:defRPr/>
            </a:lvl4pPr>
            <a:lvl5pPr lvl="4" rtl="0" algn="ctr">
              <a:lnSpc>
                <a:spcPct val="100000"/>
              </a:lnSpc>
              <a:spcBef>
                <a:spcPts val="0"/>
              </a:spcBef>
              <a:spcAft>
                <a:spcPts val="0"/>
              </a:spcAft>
              <a:buSzPts val="2100"/>
              <a:buChar char="○"/>
              <a:defRPr/>
            </a:lvl5pPr>
            <a:lvl6pPr lvl="5" rtl="0" algn="ctr">
              <a:lnSpc>
                <a:spcPct val="100000"/>
              </a:lnSpc>
              <a:spcBef>
                <a:spcPts val="0"/>
              </a:spcBef>
              <a:spcAft>
                <a:spcPts val="0"/>
              </a:spcAft>
              <a:buSzPts val="2100"/>
              <a:buChar char="■"/>
              <a:defRPr/>
            </a:lvl6pPr>
            <a:lvl7pPr lvl="6" rtl="0" algn="ctr">
              <a:lnSpc>
                <a:spcPct val="100000"/>
              </a:lnSpc>
              <a:spcBef>
                <a:spcPts val="0"/>
              </a:spcBef>
              <a:spcAft>
                <a:spcPts val="0"/>
              </a:spcAft>
              <a:buSzPts val="2100"/>
              <a:buChar char="●"/>
              <a:defRPr/>
            </a:lvl7pPr>
            <a:lvl8pPr lvl="7" rtl="0" algn="ctr">
              <a:lnSpc>
                <a:spcPct val="100000"/>
              </a:lnSpc>
              <a:spcBef>
                <a:spcPts val="0"/>
              </a:spcBef>
              <a:spcAft>
                <a:spcPts val="0"/>
              </a:spcAft>
              <a:buSzPts val="2100"/>
              <a:buChar char="○"/>
              <a:defRPr/>
            </a:lvl8pPr>
            <a:lvl9pPr lvl="8" rtl="0" algn="ctr">
              <a:lnSpc>
                <a:spcPct val="100000"/>
              </a:lnSpc>
              <a:spcBef>
                <a:spcPts val="0"/>
              </a:spcBef>
              <a:spcAft>
                <a:spcPts val="0"/>
              </a:spcAft>
              <a:buSzPts val="2100"/>
              <a:buChar char="■"/>
              <a:defRPr/>
            </a:lvl9pPr>
          </a:lstStyle>
          <a:p/>
        </p:txBody>
      </p:sp>
      <p:cxnSp>
        <p:nvCxnSpPr>
          <p:cNvPr id="254" name="Google Shape;254;p38"/>
          <p:cNvCxnSpPr/>
          <p:nvPr/>
        </p:nvCxnSpPr>
        <p:spPr>
          <a:xfrm>
            <a:off x="0" y="731375"/>
            <a:ext cx="707400" cy="0"/>
          </a:xfrm>
          <a:prstGeom prst="straightConnector1">
            <a:avLst/>
          </a:prstGeom>
          <a:noFill/>
          <a:ln cap="flat" cmpd="sng" w="9525">
            <a:solidFill>
              <a:srgbClr val="FFFFFF"/>
            </a:solidFill>
            <a:prstDash val="solid"/>
            <a:round/>
            <a:headEnd len="med" w="med" type="none"/>
            <a:tailEnd len="med" w="med" type="triangle"/>
          </a:ln>
        </p:spPr>
      </p:cxnSp>
      <p:cxnSp>
        <p:nvCxnSpPr>
          <p:cNvPr id="255" name="Google Shape;255;p38"/>
          <p:cNvCxnSpPr/>
          <p:nvPr/>
        </p:nvCxnSpPr>
        <p:spPr>
          <a:xfrm>
            <a:off x="8429550" y="731375"/>
            <a:ext cx="707400" cy="0"/>
          </a:xfrm>
          <a:prstGeom prst="straightConnector1">
            <a:avLst/>
          </a:prstGeom>
          <a:noFill/>
          <a:ln cap="flat" cmpd="sng" w="9525">
            <a:solidFill>
              <a:srgbClr val="FFFFFF"/>
            </a:solidFill>
            <a:prstDash val="solid"/>
            <a:round/>
            <a:headEnd len="med" w="med" type="triangle"/>
            <a:tailEnd len="med" w="med" type="none"/>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9">
    <p:spTree>
      <p:nvGrpSpPr>
        <p:cNvPr id="256" name="Shape 256"/>
        <p:cNvGrpSpPr/>
        <p:nvPr/>
      </p:nvGrpSpPr>
      <p:grpSpPr>
        <a:xfrm>
          <a:off x="0" y="0"/>
          <a:ext cx="0" cy="0"/>
          <a:chOff x="0" y="0"/>
          <a:chExt cx="0" cy="0"/>
        </a:xfrm>
      </p:grpSpPr>
      <p:sp>
        <p:nvSpPr>
          <p:cNvPr id="257" name="Google Shape;257;p39"/>
          <p:cNvSpPr txBox="1"/>
          <p:nvPr>
            <p:ph type="title"/>
          </p:nvPr>
        </p:nvSpPr>
        <p:spPr>
          <a:xfrm>
            <a:off x="1048350" y="323850"/>
            <a:ext cx="7047300" cy="4824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9" name="Shape 25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dk1"/>
              </a:buClr>
              <a:buSzPts val="1800"/>
              <a:buChar char="●"/>
              <a:defRPr>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0"/>
              </a:spcBef>
              <a:spcAft>
                <a:spcPts val="0"/>
              </a:spcAft>
              <a:buClr>
                <a:schemeClr val="dk1"/>
              </a:buClr>
              <a:buSzPts val="1400"/>
              <a:buChar char="■"/>
              <a:defRPr>
                <a:solidFill>
                  <a:schemeClr val="dk1"/>
                </a:solidFill>
              </a:defRPr>
            </a:lvl3pPr>
            <a:lvl4pPr indent="-317500" lvl="3" marL="1828800" rtl="0">
              <a:spcBef>
                <a:spcPts val="0"/>
              </a:spcBef>
              <a:spcAft>
                <a:spcPts val="0"/>
              </a:spcAft>
              <a:buClr>
                <a:schemeClr val="dk1"/>
              </a:buClr>
              <a:buSzPts val="1400"/>
              <a:buChar char="●"/>
              <a:defRPr>
                <a:solidFill>
                  <a:schemeClr val="dk1"/>
                </a:solidFill>
              </a:defRPr>
            </a:lvl4pPr>
            <a:lvl5pPr indent="-317500" lvl="4" marL="2286000" rtl="0">
              <a:spcBef>
                <a:spcPts val="0"/>
              </a:spcBef>
              <a:spcAft>
                <a:spcPts val="0"/>
              </a:spcAft>
              <a:buClr>
                <a:schemeClr val="dk1"/>
              </a:buClr>
              <a:buSzPts val="1400"/>
              <a:buChar char="○"/>
              <a:defRPr>
                <a:solidFill>
                  <a:schemeClr val="dk1"/>
                </a:solidFill>
              </a:defRPr>
            </a:lvl5pPr>
            <a:lvl6pPr indent="-317500" lvl="5" marL="2743200" rtl="0">
              <a:spcBef>
                <a:spcPts val="0"/>
              </a:spcBef>
              <a:spcAft>
                <a:spcPts val="0"/>
              </a:spcAft>
              <a:buClr>
                <a:schemeClr val="dk1"/>
              </a:buClr>
              <a:buSzPts val="1400"/>
              <a:buChar char="■"/>
              <a:defRPr>
                <a:solidFill>
                  <a:schemeClr val="dk1"/>
                </a:solidFill>
              </a:defRPr>
            </a:lvl6pPr>
            <a:lvl7pPr indent="-317500" lvl="6" marL="3200400" rtl="0">
              <a:spcBef>
                <a:spcPts val="0"/>
              </a:spcBef>
              <a:spcAft>
                <a:spcPts val="0"/>
              </a:spcAft>
              <a:buClr>
                <a:schemeClr val="dk1"/>
              </a:buClr>
              <a:buSzPts val="1400"/>
              <a:buChar char="●"/>
              <a:defRPr>
                <a:solidFill>
                  <a:schemeClr val="dk1"/>
                </a:solidFill>
              </a:defRPr>
            </a:lvl7pPr>
            <a:lvl8pPr indent="-317500" lvl="7" marL="3657600" rtl="0">
              <a:spcBef>
                <a:spcPts val="0"/>
              </a:spcBef>
              <a:spcAft>
                <a:spcPts val="0"/>
              </a:spcAft>
              <a:buClr>
                <a:schemeClr val="dk1"/>
              </a:buClr>
              <a:buSzPts val="1400"/>
              <a:buChar char="○"/>
              <a:defRPr>
                <a:solidFill>
                  <a:schemeClr val="dk1"/>
                </a:solidFill>
              </a:defRPr>
            </a:lvl8pPr>
            <a:lvl9pPr indent="-317500" lvl="8" marL="4114800" rtl="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3.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lt2"/>
              </a:buClr>
              <a:buSzPts val="1800"/>
              <a:buChar char="●"/>
              <a:defRPr sz="1800">
                <a:solidFill>
                  <a:schemeClr val="lt2"/>
                </a:solidFill>
              </a:defRPr>
            </a:lvl1pPr>
            <a:lvl2pPr indent="-317500" lvl="1" marL="914400" rtl="0">
              <a:lnSpc>
                <a:spcPct val="115000"/>
              </a:lnSpc>
              <a:spcBef>
                <a:spcPts val="0"/>
              </a:spcBef>
              <a:spcAft>
                <a:spcPts val="0"/>
              </a:spcAft>
              <a:buClr>
                <a:schemeClr val="lt2"/>
              </a:buClr>
              <a:buSzPts val="1400"/>
              <a:buChar char="○"/>
              <a:defRPr>
                <a:solidFill>
                  <a:schemeClr val="lt2"/>
                </a:solidFill>
              </a:defRPr>
            </a:lvl2pPr>
            <a:lvl3pPr indent="-317500" lvl="2" marL="1371600" rtl="0">
              <a:lnSpc>
                <a:spcPct val="115000"/>
              </a:lnSpc>
              <a:spcBef>
                <a:spcPts val="0"/>
              </a:spcBef>
              <a:spcAft>
                <a:spcPts val="0"/>
              </a:spcAft>
              <a:buClr>
                <a:schemeClr val="lt2"/>
              </a:buClr>
              <a:buSzPts val="1400"/>
              <a:buChar char="■"/>
              <a:defRPr>
                <a:solidFill>
                  <a:schemeClr val="lt2"/>
                </a:solidFill>
              </a:defRPr>
            </a:lvl3pPr>
            <a:lvl4pPr indent="-317500" lvl="3" marL="1828800" rtl="0">
              <a:lnSpc>
                <a:spcPct val="115000"/>
              </a:lnSpc>
              <a:spcBef>
                <a:spcPts val="0"/>
              </a:spcBef>
              <a:spcAft>
                <a:spcPts val="0"/>
              </a:spcAft>
              <a:buClr>
                <a:schemeClr val="lt2"/>
              </a:buClr>
              <a:buSzPts val="1400"/>
              <a:buChar char="●"/>
              <a:defRPr>
                <a:solidFill>
                  <a:schemeClr val="lt2"/>
                </a:solidFill>
              </a:defRPr>
            </a:lvl4pPr>
            <a:lvl5pPr indent="-317500" lvl="4" marL="2286000" rtl="0">
              <a:lnSpc>
                <a:spcPct val="115000"/>
              </a:lnSpc>
              <a:spcBef>
                <a:spcPts val="0"/>
              </a:spcBef>
              <a:spcAft>
                <a:spcPts val="0"/>
              </a:spcAft>
              <a:buClr>
                <a:schemeClr val="lt2"/>
              </a:buClr>
              <a:buSzPts val="1400"/>
              <a:buChar char="○"/>
              <a:defRPr>
                <a:solidFill>
                  <a:schemeClr val="lt2"/>
                </a:solidFill>
              </a:defRPr>
            </a:lvl5pPr>
            <a:lvl6pPr indent="-317500" lvl="5" marL="2743200" rtl="0">
              <a:lnSpc>
                <a:spcPct val="115000"/>
              </a:lnSpc>
              <a:spcBef>
                <a:spcPts val="0"/>
              </a:spcBef>
              <a:spcAft>
                <a:spcPts val="0"/>
              </a:spcAft>
              <a:buClr>
                <a:schemeClr val="lt2"/>
              </a:buClr>
              <a:buSzPts val="1400"/>
              <a:buChar char="■"/>
              <a:defRPr>
                <a:solidFill>
                  <a:schemeClr val="lt2"/>
                </a:solidFill>
              </a:defRPr>
            </a:lvl6pPr>
            <a:lvl7pPr indent="-317500" lvl="6" marL="3200400" rtl="0">
              <a:lnSpc>
                <a:spcPct val="115000"/>
              </a:lnSpc>
              <a:spcBef>
                <a:spcPts val="0"/>
              </a:spcBef>
              <a:spcAft>
                <a:spcPts val="0"/>
              </a:spcAft>
              <a:buClr>
                <a:schemeClr val="lt2"/>
              </a:buClr>
              <a:buSzPts val="1400"/>
              <a:buChar char="●"/>
              <a:defRPr>
                <a:solidFill>
                  <a:schemeClr val="lt2"/>
                </a:solidFill>
              </a:defRPr>
            </a:lvl7pPr>
            <a:lvl8pPr indent="-317500" lvl="7" marL="3657600" rtl="0">
              <a:lnSpc>
                <a:spcPct val="115000"/>
              </a:lnSpc>
              <a:spcBef>
                <a:spcPts val="0"/>
              </a:spcBef>
              <a:spcAft>
                <a:spcPts val="0"/>
              </a:spcAft>
              <a:buClr>
                <a:schemeClr val="lt2"/>
              </a:buClr>
              <a:buSzPts val="1400"/>
              <a:buChar char="○"/>
              <a:defRPr>
                <a:solidFill>
                  <a:schemeClr val="lt2"/>
                </a:solidFill>
              </a:defRPr>
            </a:lvl8pPr>
            <a:lvl9pPr indent="-317500" lvl="8" marL="4114800" rtl="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lt2"/>
                </a:solidFill>
              </a:defRPr>
            </a:lvl1pPr>
            <a:lvl2pPr lvl="1" rtl="0" algn="r">
              <a:buNone/>
              <a:defRPr sz="1000">
                <a:solidFill>
                  <a:schemeClr val="lt2"/>
                </a:solidFill>
              </a:defRPr>
            </a:lvl2pPr>
            <a:lvl3pPr lvl="2" rtl="0" algn="r">
              <a:buNone/>
              <a:defRPr sz="1000">
                <a:solidFill>
                  <a:schemeClr val="lt2"/>
                </a:solidFill>
              </a:defRPr>
            </a:lvl3pPr>
            <a:lvl4pPr lvl="3" rtl="0" algn="r">
              <a:buNone/>
              <a:defRPr sz="1000">
                <a:solidFill>
                  <a:schemeClr val="lt2"/>
                </a:solidFill>
              </a:defRPr>
            </a:lvl4pPr>
            <a:lvl5pPr lvl="4" rtl="0" algn="r">
              <a:buNone/>
              <a:defRPr sz="1000">
                <a:solidFill>
                  <a:schemeClr val="lt2"/>
                </a:solidFill>
              </a:defRPr>
            </a:lvl5pPr>
            <a:lvl6pPr lvl="5" rtl="0" algn="r">
              <a:buNone/>
              <a:defRPr sz="1000">
                <a:solidFill>
                  <a:schemeClr val="lt2"/>
                </a:solidFill>
              </a:defRPr>
            </a:lvl6pPr>
            <a:lvl7pPr lvl="6" rtl="0" algn="r">
              <a:buNone/>
              <a:defRPr sz="1000">
                <a:solidFill>
                  <a:schemeClr val="lt2"/>
                </a:solidFill>
              </a:defRPr>
            </a:lvl7pPr>
            <a:lvl8pPr lvl="7" rtl="0" algn="r">
              <a:buNone/>
              <a:defRPr sz="1000">
                <a:solidFill>
                  <a:schemeClr val="lt2"/>
                </a:solidFill>
              </a:defRPr>
            </a:lvl8pPr>
            <a:lvl9pPr lvl="8" rtl="0"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86"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2"/>
          <p:cNvSpPr txBox="1"/>
          <p:nvPr>
            <p:ph type="ctrTitle"/>
          </p:nvPr>
        </p:nvSpPr>
        <p:spPr>
          <a:xfrm>
            <a:off x="311704" y="744575"/>
            <a:ext cx="48318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5200">
                <a:solidFill>
                  <a:schemeClr val="lt1"/>
                </a:solidFill>
              </a:rPr>
              <a:t>Data </a:t>
            </a:r>
            <a:r>
              <a:rPr lang="en" sz="5200">
                <a:solidFill>
                  <a:schemeClr val="lt1"/>
                </a:solidFill>
              </a:rPr>
              <a:t>Analysis</a:t>
            </a:r>
            <a:r>
              <a:rPr lang="en" sz="5200">
                <a:solidFill>
                  <a:schemeClr val="lt1"/>
                </a:solidFill>
              </a:rPr>
              <a:t> </a:t>
            </a:r>
            <a:r>
              <a:rPr i="1" lang="en" sz="4900">
                <a:solidFill>
                  <a:schemeClr val="lt1"/>
                </a:solidFill>
              </a:rPr>
              <a:t>for Eniac</a:t>
            </a:r>
            <a:endParaRPr>
              <a:solidFill>
                <a:schemeClr val="lt1"/>
              </a:solidFill>
            </a:endParaRPr>
          </a:p>
        </p:txBody>
      </p:sp>
      <p:sp>
        <p:nvSpPr>
          <p:cNvPr id="265" name="Google Shape;265;p42"/>
          <p:cNvSpPr txBox="1"/>
          <p:nvPr>
            <p:ph idx="1" type="subTitle"/>
          </p:nvPr>
        </p:nvSpPr>
        <p:spPr>
          <a:xfrm>
            <a:off x="311700" y="2834125"/>
            <a:ext cx="34941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lt1"/>
                </a:solidFill>
              </a:rPr>
              <a:t>Group 1</a:t>
            </a:r>
            <a:endParaRPr>
              <a:solidFill>
                <a:schemeClr val="lt1"/>
              </a:solidFill>
            </a:endParaRPr>
          </a:p>
        </p:txBody>
      </p:sp>
      <p:cxnSp>
        <p:nvCxnSpPr>
          <p:cNvPr id="266" name="Google Shape;266;p42"/>
          <p:cNvCxnSpPr/>
          <p:nvPr/>
        </p:nvCxnSpPr>
        <p:spPr>
          <a:xfrm>
            <a:off x="342713" y="11800"/>
            <a:ext cx="0" cy="4513500"/>
          </a:xfrm>
          <a:prstGeom prst="straightConnector1">
            <a:avLst/>
          </a:prstGeom>
          <a:noFill/>
          <a:ln cap="flat" cmpd="sng" w="9525">
            <a:solidFill>
              <a:srgbClr val="FFFFFF"/>
            </a:solidFill>
            <a:prstDash val="solid"/>
            <a:round/>
            <a:headEnd len="med" w="med" type="none"/>
            <a:tailEnd len="med" w="med" type="triangle"/>
          </a:ln>
        </p:spPr>
      </p:cxnSp>
      <p:cxnSp>
        <p:nvCxnSpPr>
          <p:cNvPr id="267" name="Google Shape;267;p42"/>
          <p:cNvCxnSpPr/>
          <p:nvPr/>
        </p:nvCxnSpPr>
        <p:spPr>
          <a:xfrm>
            <a:off x="4681900" y="977875"/>
            <a:ext cx="4455300" cy="0"/>
          </a:xfrm>
          <a:prstGeom prst="straightConnector1">
            <a:avLst/>
          </a:prstGeom>
          <a:noFill/>
          <a:ln cap="flat" cmpd="sng" w="9525">
            <a:solidFill>
              <a:srgbClr val="FFFFFF"/>
            </a:solidFill>
            <a:prstDash val="solid"/>
            <a:round/>
            <a:headEnd len="med" w="med" type="triangle"/>
            <a:tailEnd len="med" w="med" type="none"/>
          </a:ln>
        </p:spPr>
      </p:cxnSp>
      <p:grpSp>
        <p:nvGrpSpPr>
          <p:cNvPr id="268" name="Google Shape;268;p42"/>
          <p:cNvGrpSpPr/>
          <p:nvPr/>
        </p:nvGrpSpPr>
        <p:grpSpPr>
          <a:xfrm>
            <a:off x="4574843" y="1377864"/>
            <a:ext cx="3937605" cy="3228503"/>
            <a:chOff x="3870725" y="238100"/>
            <a:chExt cx="2277125" cy="1867050"/>
          </a:xfrm>
        </p:grpSpPr>
        <p:sp>
          <p:nvSpPr>
            <p:cNvPr id="269" name="Google Shape;269;p42"/>
            <p:cNvSpPr/>
            <p:nvPr/>
          </p:nvSpPr>
          <p:spPr>
            <a:xfrm>
              <a:off x="3882025" y="2100250"/>
              <a:ext cx="2265825" cy="4900"/>
            </a:xfrm>
            <a:custGeom>
              <a:rect b="b" l="l" r="r" t="t"/>
              <a:pathLst>
                <a:path extrusionOk="0" h="196" w="90633">
                  <a:moveTo>
                    <a:pt x="0" y="0"/>
                  </a:moveTo>
                  <a:lnTo>
                    <a:pt x="0" y="195"/>
                  </a:lnTo>
                  <a:lnTo>
                    <a:pt x="90632" y="195"/>
                  </a:lnTo>
                  <a:lnTo>
                    <a:pt x="90632" y="0"/>
                  </a:ln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2"/>
            <p:cNvSpPr/>
            <p:nvPr/>
          </p:nvSpPr>
          <p:spPr>
            <a:xfrm>
              <a:off x="3870725" y="808800"/>
              <a:ext cx="2267325" cy="1291475"/>
            </a:xfrm>
            <a:custGeom>
              <a:rect b="b" l="l" r="r" t="t"/>
              <a:pathLst>
                <a:path extrusionOk="0" h="51659" w="90693">
                  <a:moveTo>
                    <a:pt x="52053" y="1"/>
                  </a:moveTo>
                  <a:cubicBezTo>
                    <a:pt x="51401" y="1"/>
                    <a:pt x="50747" y="84"/>
                    <a:pt x="50109" y="231"/>
                  </a:cubicBezTo>
                  <a:cubicBezTo>
                    <a:pt x="47163" y="910"/>
                    <a:pt x="44759" y="2741"/>
                    <a:pt x="42228" y="4285"/>
                  </a:cubicBezTo>
                  <a:cubicBezTo>
                    <a:pt x="40944" y="5069"/>
                    <a:pt x="39597" y="5790"/>
                    <a:pt x="38140" y="6194"/>
                  </a:cubicBezTo>
                  <a:cubicBezTo>
                    <a:pt x="37373" y="6406"/>
                    <a:pt x="36596" y="6507"/>
                    <a:pt x="35816" y="6507"/>
                  </a:cubicBezTo>
                  <a:cubicBezTo>
                    <a:pt x="35157" y="6507"/>
                    <a:pt x="34496" y="6435"/>
                    <a:pt x="33838" y="6298"/>
                  </a:cubicBezTo>
                  <a:cubicBezTo>
                    <a:pt x="31097" y="5733"/>
                    <a:pt x="28622" y="4297"/>
                    <a:pt x="25875" y="3744"/>
                  </a:cubicBezTo>
                  <a:cubicBezTo>
                    <a:pt x="25268" y="3622"/>
                    <a:pt x="24664" y="3561"/>
                    <a:pt x="24068" y="3561"/>
                  </a:cubicBezTo>
                  <a:cubicBezTo>
                    <a:pt x="22137" y="3561"/>
                    <a:pt x="20301" y="4204"/>
                    <a:pt x="18739" y="5483"/>
                  </a:cubicBezTo>
                  <a:cubicBezTo>
                    <a:pt x="13895" y="9442"/>
                    <a:pt x="13840" y="16084"/>
                    <a:pt x="12801" y="21736"/>
                  </a:cubicBezTo>
                  <a:cubicBezTo>
                    <a:pt x="12259" y="24690"/>
                    <a:pt x="11378" y="27690"/>
                    <a:pt x="9426" y="30041"/>
                  </a:cubicBezTo>
                  <a:cubicBezTo>
                    <a:pt x="7562" y="32287"/>
                    <a:pt x="4974" y="33824"/>
                    <a:pt x="3261" y="36207"/>
                  </a:cubicBezTo>
                  <a:cubicBezTo>
                    <a:pt x="382" y="40211"/>
                    <a:pt x="0" y="45808"/>
                    <a:pt x="2091" y="50244"/>
                  </a:cubicBezTo>
                  <a:cubicBezTo>
                    <a:pt x="2319" y="50732"/>
                    <a:pt x="2580" y="51204"/>
                    <a:pt x="2871" y="51658"/>
                  </a:cubicBezTo>
                  <a:lnTo>
                    <a:pt x="89456" y="51658"/>
                  </a:lnTo>
                  <a:cubicBezTo>
                    <a:pt x="90692" y="48508"/>
                    <a:pt x="90466" y="44780"/>
                    <a:pt x="88858" y="41795"/>
                  </a:cubicBezTo>
                  <a:cubicBezTo>
                    <a:pt x="88336" y="40825"/>
                    <a:pt x="87669" y="39936"/>
                    <a:pt x="86869" y="39178"/>
                  </a:cubicBezTo>
                  <a:cubicBezTo>
                    <a:pt x="85882" y="38245"/>
                    <a:pt x="84696" y="37562"/>
                    <a:pt x="83611" y="36755"/>
                  </a:cubicBezTo>
                  <a:cubicBezTo>
                    <a:pt x="82480" y="35914"/>
                    <a:pt x="81522" y="34920"/>
                    <a:pt x="81026" y="33578"/>
                  </a:cubicBezTo>
                  <a:cubicBezTo>
                    <a:pt x="80575" y="32367"/>
                    <a:pt x="80492" y="31054"/>
                    <a:pt x="80484" y="29773"/>
                  </a:cubicBezTo>
                  <a:cubicBezTo>
                    <a:pt x="80469" y="27252"/>
                    <a:pt x="80854" y="24494"/>
                    <a:pt x="79699" y="22149"/>
                  </a:cubicBezTo>
                  <a:cubicBezTo>
                    <a:pt x="78559" y="19832"/>
                    <a:pt x="76149" y="18711"/>
                    <a:pt x="73758" y="18114"/>
                  </a:cubicBezTo>
                  <a:cubicBezTo>
                    <a:pt x="71013" y="17429"/>
                    <a:pt x="68067" y="17414"/>
                    <a:pt x="65496" y="16125"/>
                  </a:cubicBezTo>
                  <a:cubicBezTo>
                    <a:pt x="62834" y="14792"/>
                    <a:pt x="61555" y="12145"/>
                    <a:pt x="60585" y="9473"/>
                  </a:cubicBezTo>
                  <a:cubicBezTo>
                    <a:pt x="59702" y="7045"/>
                    <a:pt x="58954" y="4474"/>
                    <a:pt x="57243" y="2471"/>
                  </a:cubicBezTo>
                  <a:cubicBezTo>
                    <a:pt x="56440" y="1529"/>
                    <a:pt x="55436" y="759"/>
                    <a:pt x="54257" y="356"/>
                  </a:cubicBezTo>
                  <a:cubicBezTo>
                    <a:pt x="53542" y="110"/>
                    <a:pt x="52799" y="1"/>
                    <a:pt x="52053" y="1"/>
                  </a:cubicBezTo>
                  <a:close/>
                </a:path>
              </a:pathLst>
            </a:custGeom>
            <a:solidFill>
              <a:srgbClr val="678A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2"/>
            <p:cNvSpPr/>
            <p:nvPr/>
          </p:nvSpPr>
          <p:spPr>
            <a:xfrm>
              <a:off x="4893375" y="1577100"/>
              <a:ext cx="196600" cy="349050"/>
            </a:xfrm>
            <a:custGeom>
              <a:rect b="b" l="l" r="r" t="t"/>
              <a:pathLst>
                <a:path extrusionOk="0" h="13962" w="7864">
                  <a:moveTo>
                    <a:pt x="6195" y="0"/>
                  </a:moveTo>
                  <a:lnTo>
                    <a:pt x="6195" y="10031"/>
                  </a:lnTo>
                  <a:cubicBezTo>
                    <a:pt x="6195" y="11279"/>
                    <a:pt x="5180" y="12295"/>
                    <a:pt x="3932" y="12295"/>
                  </a:cubicBezTo>
                  <a:cubicBezTo>
                    <a:pt x="2684" y="12295"/>
                    <a:pt x="1669" y="11279"/>
                    <a:pt x="1669" y="10031"/>
                  </a:cubicBezTo>
                  <a:lnTo>
                    <a:pt x="1669" y="7440"/>
                  </a:lnTo>
                  <a:lnTo>
                    <a:pt x="1" y="7440"/>
                  </a:lnTo>
                  <a:lnTo>
                    <a:pt x="1" y="10031"/>
                  </a:lnTo>
                  <a:cubicBezTo>
                    <a:pt x="1" y="12199"/>
                    <a:pt x="1764" y="13962"/>
                    <a:pt x="3932" y="13962"/>
                  </a:cubicBezTo>
                  <a:cubicBezTo>
                    <a:pt x="6099" y="13962"/>
                    <a:pt x="7863" y="12199"/>
                    <a:pt x="7864" y="10031"/>
                  </a:cubicBezTo>
                  <a:lnTo>
                    <a:pt x="7864" y="0"/>
                  </a:ln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2"/>
            <p:cNvSpPr/>
            <p:nvPr/>
          </p:nvSpPr>
          <p:spPr>
            <a:xfrm>
              <a:off x="4851825" y="1673300"/>
              <a:ext cx="124800" cy="108050"/>
            </a:xfrm>
            <a:custGeom>
              <a:rect b="b" l="l" r="r" t="t"/>
              <a:pathLst>
                <a:path extrusionOk="0" h="4322" w="4992">
                  <a:moveTo>
                    <a:pt x="2497" y="0"/>
                  </a:moveTo>
                  <a:lnTo>
                    <a:pt x="1" y="4321"/>
                  </a:lnTo>
                  <a:lnTo>
                    <a:pt x="4992" y="4321"/>
                  </a:lnTo>
                  <a:lnTo>
                    <a:pt x="2497" y="0"/>
                  </a:ln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2"/>
            <p:cNvSpPr/>
            <p:nvPr/>
          </p:nvSpPr>
          <p:spPr>
            <a:xfrm>
              <a:off x="5089800" y="1577100"/>
              <a:ext cx="41725" cy="397800"/>
            </a:xfrm>
            <a:custGeom>
              <a:rect b="b" l="l" r="r" t="t"/>
              <a:pathLst>
                <a:path extrusionOk="0" h="15912" w="1669">
                  <a:moveTo>
                    <a:pt x="1" y="0"/>
                  </a:moveTo>
                  <a:lnTo>
                    <a:pt x="1" y="15911"/>
                  </a:lnTo>
                  <a:lnTo>
                    <a:pt x="1669" y="15911"/>
                  </a:lnTo>
                  <a:lnTo>
                    <a:pt x="1669" y="0"/>
                  </a:ln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2"/>
            <p:cNvSpPr/>
            <p:nvPr/>
          </p:nvSpPr>
          <p:spPr>
            <a:xfrm>
              <a:off x="5048250" y="1956600"/>
              <a:ext cx="124825" cy="108075"/>
            </a:xfrm>
            <a:custGeom>
              <a:rect b="b" l="l" r="r" t="t"/>
              <a:pathLst>
                <a:path extrusionOk="0" h="4323" w="4993">
                  <a:moveTo>
                    <a:pt x="1" y="1"/>
                  </a:moveTo>
                  <a:lnTo>
                    <a:pt x="2497" y="4323"/>
                  </a:lnTo>
                  <a:lnTo>
                    <a:pt x="4993" y="1"/>
                  </a:ln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2"/>
            <p:cNvSpPr/>
            <p:nvPr/>
          </p:nvSpPr>
          <p:spPr>
            <a:xfrm>
              <a:off x="5131500" y="1577100"/>
              <a:ext cx="196600" cy="304850"/>
            </a:xfrm>
            <a:custGeom>
              <a:rect b="b" l="l" r="r" t="t"/>
              <a:pathLst>
                <a:path extrusionOk="0" h="12194" w="7864">
                  <a:moveTo>
                    <a:pt x="1" y="0"/>
                  </a:moveTo>
                  <a:lnTo>
                    <a:pt x="1" y="8262"/>
                  </a:lnTo>
                  <a:cubicBezTo>
                    <a:pt x="1" y="10430"/>
                    <a:pt x="1765" y="12193"/>
                    <a:pt x="3932" y="12193"/>
                  </a:cubicBezTo>
                  <a:cubicBezTo>
                    <a:pt x="6100" y="12193"/>
                    <a:pt x="7864" y="10430"/>
                    <a:pt x="7864" y="8262"/>
                  </a:cubicBezTo>
                  <a:lnTo>
                    <a:pt x="7864" y="5670"/>
                  </a:lnTo>
                  <a:lnTo>
                    <a:pt x="6196" y="5670"/>
                  </a:lnTo>
                  <a:lnTo>
                    <a:pt x="6196" y="8262"/>
                  </a:lnTo>
                  <a:cubicBezTo>
                    <a:pt x="6196" y="9509"/>
                    <a:pt x="5181" y="10524"/>
                    <a:pt x="3932" y="10524"/>
                  </a:cubicBezTo>
                  <a:cubicBezTo>
                    <a:pt x="2685" y="10524"/>
                    <a:pt x="1670" y="9509"/>
                    <a:pt x="1670" y="8262"/>
                  </a:cubicBezTo>
                  <a:lnTo>
                    <a:pt x="1670" y="0"/>
                  </a:ln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2"/>
            <p:cNvSpPr/>
            <p:nvPr/>
          </p:nvSpPr>
          <p:spPr>
            <a:xfrm>
              <a:off x="5244825" y="1629025"/>
              <a:ext cx="124825" cy="108100"/>
            </a:xfrm>
            <a:custGeom>
              <a:rect b="b" l="l" r="r" t="t"/>
              <a:pathLst>
                <a:path extrusionOk="0" h="4324" w="4993">
                  <a:moveTo>
                    <a:pt x="2497" y="1"/>
                  </a:moveTo>
                  <a:lnTo>
                    <a:pt x="1" y="4323"/>
                  </a:lnTo>
                  <a:lnTo>
                    <a:pt x="4993" y="4323"/>
                  </a:lnTo>
                  <a:lnTo>
                    <a:pt x="2497" y="1"/>
                  </a:ln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2"/>
            <p:cNvSpPr/>
            <p:nvPr/>
          </p:nvSpPr>
          <p:spPr>
            <a:xfrm>
              <a:off x="3941325" y="1152300"/>
              <a:ext cx="411925" cy="411850"/>
            </a:xfrm>
            <a:custGeom>
              <a:rect b="b" l="l" r="r" t="t"/>
              <a:pathLst>
                <a:path extrusionOk="0" h="16474" w="16477">
                  <a:moveTo>
                    <a:pt x="8236" y="3484"/>
                  </a:moveTo>
                  <a:cubicBezTo>
                    <a:pt x="10318" y="3484"/>
                    <a:pt x="12234" y="4864"/>
                    <a:pt x="12818" y="6964"/>
                  </a:cubicBezTo>
                  <a:cubicBezTo>
                    <a:pt x="13518" y="9489"/>
                    <a:pt x="12035" y="12113"/>
                    <a:pt x="9511" y="12815"/>
                  </a:cubicBezTo>
                  <a:cubicBezTo>
                    <a:pt x="9087" y="12933"/>
                    <a:pt x="8660" y="12989"/>
                    <a:pt x="8240" y="12989"/>
                  </a:cubicBezTo>
                  <a:cubicBezTo>
                    <a:pt x="6159" y="12989"/>
                    <a:pt x="4245" y="11610"/>
                    <a:pt x="3660" y="9509"/>
                  </a:cubicBezTo>
                  <a:cubicBezTo>
                    <a:pt x="2958" y="6984"/>
                    <a:pt x="4442" y="4359"/>
                    <a:pt x="6966" y="3658"/>
                  </a:cubicBezTo>
                  <a:cubicBezTo>
                    <a:pt x="7390" y="3540"/>
                    <a:pt x="7816" y="3484"/>
                    <a:pt x="8236" y="3484"/>
                  </a:cubicBezTo>
                  <a:close/>
                  <a:moveTo>
                    <a:pt x="8236" y="3281"/>
                  </a:moveTo>
                  <a:cubicBezTo>
                    <a:pt x="7799" y="3281"/>
                    <a:pt x="7354" y="3339"/>
                    <a:pt x="6912" y="3462"/>
                  </a:cubicBezTo>
                  <a:cubicBezTo>
                    <a:pt x="4280" y="4194"/>
                    <a:pt x="2733" y="6931"/>
                    <a:pt x="3464" y="9564"/>
                  </a:cubicBezTo>
                  <a:cubicBezTo>
                    <a:pt x="4074" y="11753"/>
                    <a:pt x="6070" y="13192"/>
                    <a:pt x="8240" y="13192"/>
                  </a:cubicBezTo>
                  <a:cubicBezTo>
                    <a:pt x="8678" y="13192"/>
                    <a:pt x="9123" y="13133"/>
                    <a:pt x="9565" y="13010"/>
                  </a:cubicBezTo>
                  <a:cubicBezTo>
                    <a:pt x="12197" y="12278"/>
                    <a:pt x="13744" y="9543"/>
                    <a:pt x="13012" y="6910"/>
                  </a:cubicBezTo>
                  <a:cubicBezTo>
                    <a:pt x="12404" y="4720"/>
                    <a:pt x="10406" y="3281"/>
                    <a:pt x="8236" y="3281"/>
                  </a:cubicBezTo>
                  <a:close/>
                  <a:moveTo>
                    <a:pt x="7755" y="208"/>
                  </a:moveTo>
                  <a:lnTo>
                    <a:pt x="7809" y="1329"/>
                  </a:lnTo>
                  <a:cubicBezTo>
                    <a:pt x="7811" y="1384"/>
                    <a:pt x="7856" y="1425"/>
                    <a:pt x="7909" y="1425"/>
                  </a:cubicBezTo>
                  <a:cubicBezTo>
                    <a:pt x="7911" y="1425"/>
                    <a:pt x="7913" y="1425"/>
                    <a:pt x="7915" y="1425"/>
                  </a:cubicBezTo>
                  <a:cubicBezTo>
                    <a:pt x="8024" y="1420"/>
                    <a:pt x="8134" y="1417"/>
                    <a:pt x="8244" y="1417"/>
                  </a:cubicBezTo>
                  <a:cubicBezTo>
                    <a:pt x="8829" y="1417"/>
                    <a:pt x="9412" y="1493"/>
                    <a:pt x="9978" y="1643"/>
                  </a:cubicBezTo>
                  <a:cubicBezTo>
                    <a:pt x="9987" y="1645"/>
                    <a:pt x="9995" y="1646"/>
                    <a:pt x="10004" y="1646"/>
                  </a:cubicBezTo>
                  <a:cubicBezTo>
                    <a:pt x="10049" y="1646"/>
                    <a:pt x="10090" y="1616"/>
                    <a:pt x="10102" y="1571"/>
                  </a:cubicBezTo>
                  <a:lnTo>
                    <a:pt x="10389" y="486"/>
                  </a:lnTo>
                  <a:cubicBezTo>
                    <a:pt x="11459" y="780"/>
                    <a:pt x="12487" y="1317"/>
                    <a:pt x="13373" y="2044"/>
                  </a:cubicBezTo>
                  <a:lnTo>
                    <a:pt x="12647" y="2901"/>
                  </a:lnTo>
                  <a:cubicBezTo>
                    <a:pt x="12610" y="2944"/>
                    <a:pt x="12615" y="3008"/>
                    <a:pt x="12658" y="3044"/>
                  </a:cubicBezTo>
                  <a:cubicBezTo>
                    <a:pt x="13304" y="3591"/>
                    <a:pt x="13840" y="4254"/>
                    <a:pt x="14241" y="5000"/>
                  </a:cubicBezTo>
                  <a:cubicBezTo>
                    <a:pt x="14259" y="5033"/>
                    <a:pt x="14294" y="5053"/>
                    <a:pt x="14330" y="5053"/>
                  </a:cubicBezTo>
                  <a:cubicBezTo>
                    <a:pt x="14346" y="5053"/>
                    <a:pt x="14362" y="5049"/>
                    <a:pt x="14377" y="5041"/>
                  </a:cubicBezTo>
                  <a:lnTo>
                    <a:pt x="15365" y="4509"/>
                  </a:lnTo>
                  <a:cubicBezTo>
                    <a:pt x="15892" y="5515"/>
                    <a:pt x="16199" y="6620"/>
                    <a:pt x="16267" y="7753"/>
                  </a:cubicBezTo>
                  <a:lnTo>
                    <a:pt x="15147" y="7807"/>
                  </a:lnTo>
                  <a:cubicBezTo>
                    <a:pt x="15090" y="7810"/>
                    <a:pt x="15047" y="7858"/>
                    <a:pt x="15050" y="7913"/>
                  </a:cubicBezTo>
                  <a:cubicBezTo>
                    <a:pt x="15084" y="8607"/>
                    <a:pt x="15011" y="9303"/>
                    <a:pt x="14832" y="9974"/>
                  </a:cubicBezTo>
                  <a:cubicBezTo>
                    <a:pt x="14818" y="10029"/>
                    <a:pt x="14849" y="10084"/>
                    <a:pt x="14904" y="10098"/>
                  </a:cubicBezTo>
                  <a:lnTo>
                    <a:pt x="15989" y="10387"/>
                  </a:lnTo>
                  <a:cubicBezTo>
                    <a:pt x="15695" y="11456"/>
                    <a:pt x="15159" y="12484"/>
                    <a:pt x="14431" y="13371"/>
                  </a:cubicBezTo>
                  <a:lnTo>
                    <a:pt x="13574" y="12644"/>
                  </a:lnTo>
                  <a:cubicBezTo>
                    <a:pt x="13555" y="12628"/>
                    <a:pt x="13532" y="12620"/>
                    <a:pt x="13509" y="12620"/>
                  </a:cubicBezTo>
                  <a:cubicBezTo>
                    <a:pt x="13480" y="12620"/>
                    <a:pt x="13451" y="12632"/>
                    <a:pt x="13431" y="12656"/>
                  </a:cubicBezTo>
                  <a:cubicBezTo>
                    <a:pt x="12884" y="13302"/>
                    <a:pt x="12221" y="13839"/>
                    <a:pt x="11476" y="14239"/>
                  </a:cubicBezTo>
                  <a:cubicBezTo>
                    <a:pt x="11427" y="14266"/>
                    <a:pt x="11408" y="14326"/>
                    <a:pt x="11434" y="14376"/>
                  </a:cubicBezTo>
                  <a:lnTo>
                    <a:pt x="11966" y="15364"/>
                  </a:lnTo>
                  <a:cubicBezTo>
                    <a:pt x="10961" y="15890"/>
                    <a:pt x="9855" y="16197"/>
                    <a:pt x="8722" y="16266"/>
                  </a:cubicBezTo>
                  <a:lnTo>
                    <a:pt x="8668" y="15144"/>
                  </a:lnTo>
                  <a:cubicBezTo>
                    <a:pt x="8666" y="15089"/>
                    <a:pt x="8622" y="15048"/>
                    <a:pt x="8568" y="15048"/>
                  </a:cubicBezTo>
                  <a:cubicBezTo>
                    <a:pt x="8566" y="15048"/>
                    <a:pt x="8564" y="15048"/>
                    <a:pt x="8562" y="15048"/>
                  </a:cubicBezTo>
                  <a:cubicBezTo>
                    <a:pt x="8453" y="15053"/>
                    <a:pt x="8343" y="15056"/>
                    <a:pt x="8234" y="15056"/>
                  </a:cubicBezTo>
                  <a:cubicBezTo>
                    <a:pt x="7649" y="15056"/>
                    <a:pt x="7066" y="14980"/>
                    <a:pt x="6499" y="14830"/>
                  </a:cubicBezTo>
                  <a:cubicBezTo>
                    <a:pt x="6491" y="14828"/>
                    <a:pt x="6482" y="14827"/>
                    <a:pt x="6473" y="14827"/>
                  </a:cubicBezTo>
                  <a:cubicBezTo>
                    <a:pt x="6429" y="14827"/>
                    <a:pt x="6388" y="14857"/>
                    <a:pt x="6375" y="14902"/>
                  </a:cubicBezTo>
                  <a:lnTo>
                    <a:pt x="6089" y="15986"/>
                  </a:lnTo>
                  <a:cubicBezTo>
                    <a:pt x="5016" y="15692"/>
                    <a:pt x="3987" y="15155"/>
                    <a:pt x="3104" y="14428"/>
                  </a:cubicBezTo>
                  <a:lnTo>
                    <a:pt x="3831" y="13574"/>
                  </a:lnTo>
                  <a:cubicBezTo>
                    <a:pt x="3867" y="13531"/>
                    <a:pt x="3862" y="13466"/>
                    <a:pt x="3819" y="13431"/>
                  </a:cubicBezTo>
                  <a:cubicBezTo>
                    <a:pt x="3173" y="12884"/>
                    <a:pt x="2636" y="12220"/>
                    <a:pt x="2237" y="11474"/>
                  </a:cubicBezTo>
                  <a:cubicBezTo>
                    <a:pt x="2218" y="11441"/>
                    <a:pt x="2183" y="11421"/>
                    <a:pt x="2147" y="11421"/>
                  </a:cubicBezTo>
                  <a:cubicBezTo>
                    <a:pt x="2131" y="11421"/>
                    <a:pt x="2115" y="11425"/>
                    <a:pt x="2100" y="11433"/>
                  </a:cubicBezTo>
                  <a:lnTo>
                    <a:pt x="1112" y="11965"/>
                  </a:lnTo>
                  <a:cubicBezTo>
                    <a:pt x="586" y="10959"/>
                    <a:pt x="278" y="9854"/>
                    <a:pt x="210" y="8722"/>
                  </a:cubicBezTo>
                  <a:lnTo>
                    <a:pt x="1331" y="8667"/>
                  </a:lnTo>
                  <a:cubicBezTo>
                    <a:pt x="1387" y="8664"/>
                    <a:pt x="1430" y="8617"/>
                    <a:pt x="1428" y="8561"/>
                  </a:cubicBezTo>
                  <a:cubicBezTo>
                    <a:pt x="1393" y="7866"/>
                    <a:pt x="1466" y="7170"/>
                    <a:pt x="1645" y="6498"/>
                  </a:cubicBezTo>
                  <a:cubicBezTo>
                    <a:pt x="1659" y="6444"/>
                    <a:pt x="1626" y="6389"/>
                    <a:pt x="1573" y="6374"/>
                  </a:cubicBezTo>
                  <a:lnTo>
                    <a:pt x="488" y="6087"/>
                  </a:lnTo>
                  <a:cubicBezTo>
                    <a:pt x="781" y="5016"/>
                    <a:pt x="1318" y="3988"/>
                    <a:pt x="2046" y="3103"/>
                  </a:cubicBezTo>
                  <a:lnTo>
                    <a:pt x="2903" y="3830"/>
                  </a:lnTo>
                  <a:cubicBezTo>
                    <a:pt x="2922" y="3846"/>
                    <a:pt x="2945" y="3854"/>
                    <a:pt x="2968" y="3854"/>
                  </a:cubicBezTo>
                  <a:cubicBezTo>
                    <a:pt x="2997" y="3854"/>
                    <a:pt x="3026" y="3842"/>
                    <a:pt x="3046" y="3818"/>
                  </a:cubicBezTo>
                  <a:cubicBezTo>
                    <a:pt x="3593" y="3173"/>
                    <a:pt x="4256" y="2635"/>
                    <a:pt x="5001" y="2235"/>
                  </a:cubicBezTo>
                  <a:cubicBezTo>
                    <a:pt x="5051" y="2209"/>
                    <a:pt x="5069" y="2147"/>
                    <a:pt x="5043" y="2098"/>
                  </a:cubicBezTo>
                  <a:lnTo>
                    <a:pt x="4511" y="1110"/>
                  </a:lnTo>
                  <a:cubicBezTo>
                    <a:pt x="5516" y="582"/>
                    <a:pt x="6622" y="275"/>
                    <a:pt x="7755" y="208"/>
                  </a:cubicBezTo>
                  <a:close/>
                  <a:moveTo>
                    <a:pt x="7851" y="1"/>
                  </a:moveTo>
                  <a:cubicBezTo>
                    <a:pt x="7849" y="1"/>
                    <a:pt x="7847" y="1"/>
                    <a:pt x="7845" y="1"/>
                  </a:cubicBezTo>
                  <a:cubicBezTo>
                    <a:pt x="6613" y="57"/>
                    <a:pt x="5409" y="392"/>
                    <a:pt x="4323" y="979"/>
                  </a:cubicBezTo>
                  <a:cubicBezTo>
                    <a:pt x="4275" y="1006"/>
                    <a:pt x="4257" y="1066"/>
                    <a:pt x="4283" y="1116"/>
                  </a:cubicBezTo>
                  <a:lnTo>
                    <a:pt x="4815" y="2105"/>
                  </a:lnTo>
                  <a:cubicBezTo>
                    <a:pt x="4114" y="2495"/>
                    <a:pt x="3484" y="3005"/>
                    <a:pt x="2955" y="3610"/>
                  </a:cubicBezTo>
                  <a:lnTo>
                    <a:pt x="2099" y="2881"/>
                  </a:lnTo>
                  <a:cubicBezTo>
                    <a:pt x="2080" y="2866"/>
                    <a:pt x="2056" y="2858"/>
                    <a:pt x="2033" y="2858"/>
                  </a:cubicBezTo>
                  <a:cubicBezTo>
                    <a:pt x="2004" y="2858"/>
                    <a:pt x="1975" y="2870"/>
                    <a:pt x="1955" y="2894"/>
                  </a:cubicBezTo>
                  <a:cubicBezTo>
                    <a:pt x="1153" y="3846"/>
                    <a:pt x="569" y="4966"/>
                    <a:pt x="266" y="6133"/>
                  </a:cubicBezTo>
                  <a:cubicBezTo>
                    <a:pt x="252" y="6188"/>
                    <a:pt x="283" y="6242"/>
                    <a:pt x="338" y="6257"/>
                  </a:cubicBezTo>
                  <a:lnTo>
                    <a:pt x="1424" y="6544"/>
                  </a:lnTo>
                  <a:cubicBezTo>
                    <a:pt x="1267" y="7173"/>
                    <a:pt x="1198" y="7821"/>
                    <a:pt x="1221" y="8469"/>
                  </a:cubicBezTo>
                  <a:lnTo>
                    <a:pt x="99" y="8523"/>
                  </a:lnTo>
                  <a:cubicBezTo>
                    <a:pt x="43" y="8526"/>
                    <a:pt x="0" y="8574"/>
                    <a:pt x="2" y="8629"/>
                  </a:cubicBezTo>
                  <a:cubicBezTo>
                    <a:pt x="61" y="9861"/>
                    <a:pt x="395" y="11065"/>
                    <a:pt x="980" y="12150"/>
                  </a:cubicBezTo>
                  <a:cubicBezTo>
                    <a:pt x="999" y="12184"/>
                    <a:pt x="1034" y="12203"/>
                    <a:pt x="1070" y="12203"/>
                  </a:cubicBezTo>
                  <a:cubicBezTo>
                    <a:pt x="1086" y="12203"/>
                    <a:pt x="1102" y="12199"/>
                    <a:pt x="1117" y="12191"/>
                  </a:cubicBezTo>
                  <a:lnTo>
                    <a:pt x="2107" y="11659"/>
                  </a:lnTo>
                  <a:cubicBezTo>
                    <a:pt x="2497" y="12361"/>
                    <a:pt x="3006" y="12990"/>
                    <a:pt x="3612" y="13518"/>
                  </a:cubicBezTo>
                  <a:lnTo>
                    <a:pt x="2883" y="14375"/>
                  </a:lnTo>
                  <a:cubicBezTo>
                    <a:pt x="2847" y="14418"/>
                    <a:pt x="2852" y="14481"/>
                    <a:pt x="2895" y="14518"/>
                  </a:cubicBezTo>
                  <a:cubicBezTo>
                    <a:pt x="3846" y="15320"/>
                    <a:pt x="4965" y="15905"/>
                    <a:pt x="6136" y="16210"/>
                  </a:cubicBezTo>
                  <a:cubicBezTo>
                    <a:pt x="6144" y="16212"/>
                    <a:pt x="6152" y="16213"/>
                    <a:pt x="6161" y="16213"/>
                  </a:cubicBezTo>
                  <a:cubicBezTo>
                    <a:pt x="6205" y="16213"/>
                    <a:pt x="6247" y="16183"/>
                    <a:pt x="6259" y="16137"/>
                  </a:cubicBezTo>
                  <a:lnTo>
                    <a:pt x="6546" y="15052"/>
                  </a:lnTo>
                  <a:cubicBezTo>
                    <a:pt x="7096" y="15189"/>
                    <a:pt x="7660" y="15259"/>
                    <a:pt x="8227" y="15259"/>
                  </a:cubicBezTo>
                  <a:cubicBezTo>
                    <a:pt x="8308" y="15259"/>
                    <a:pt x="8389" y="15257"/>
                    <a:pt x="8471" y="15255"/>
                  </a:cubicBezTo>
                  <a:lnTo>
                    <a:pt x="8524" y="16377"/>
                  </a:lnTo>
                  <a:cubicBezTo>
                    <a:pt x="8527" y="16431"/>
                    <a:pt x="8573" y="16473"/>
                    <a:pt x="8627" y="16473"/>
                  </a:cubicBezTo>
                  <a:cubicBezTo>
                    <a:pt x="8628" y="16473"/>
                    <a:pt x="8629" y="16473"/>
                    <a:pt x="8631" y="16473"/>
                  </a:cubicBezTo>
                  <a:cubicBezTo>
                    <a:pt x="9245" y="16443"/>
                    <a:pt x="9853" y="16345"/>
                    <a:pt x="10447" y="16181"/>
                  </a:cubicBezTo>
                  <a:cubicBezTo>
                    <a:pt x="11038" y="16015"/>
                    <a:pt x="11610" y="15784"/>
                    <a:pt x="12152" y="15494"/>
                  </a:cubicBezTo>
                  <a:cubicBezTo>
                    <a:pt x="12200" y="15467"/>
                    <a:pt x="12219" y="15406"/>
                    <a:pt x="12192" y="15356"/>
                  </a:cubicBezTo>
                  <a:lnTo>
                    <a:pt x="11661" y="14368"/>
                  </a:lnTo>
                  <a:cubicBezTo>
                    <a:pt x="12362" y="13977"/>
                    <a:pt x="12992" y="13468"/>
                    <a:pt x="13519" y="12863"/>
                  </a:cubicBezTo>
                  <a:lnTo>
                    <a:pt x="14377" y="13591"/>
                  </a:lnTo>
                  <a:cubicBezTo>
                    <a:pt x="14395" y="13607"/>
                    <a:pt x="14419" y="13615"/>
                    <a:pt x="14444" y="13615"/>
                  </a:cubicBezTo>
                  <a:cubicBezTo>
                    <a:pt x="14446" y="13615"/>
                    <a:pt x="14449" y="13615"/>
                    <a:pt x="14452" y="13614"/>
                  </a:cubicBezTo>
                  <a:cubicBezTo>
                    <a:pt x="14479" y="13611"/>
                    <a:pt x="14504" y="13600"/>
                    <a:pt x="14520" y="13579"/>
                  </a:cubicBezTo>
                  <a:cubicBezTo>
                    <a:pt x="15323" y="12624"/>
                    <a:pt x="15907" y="11504"/>
                    <a:pt x="16210" y="10339"/>
                  </a:cubicBezTo>
                  <a:cubicBezTo>
                    <a:pt x="16224" y="10285"/>
                    <a:pt x="16192" y="10230"/>
                    <a:pt x="16139" y="10216"/>
                  </a:cubicBezTo>
                  <a:lnTo>
                    <a:pt x="15052" y="9927"/>
                  </a:lnTo>
                  <a:cubicBezTo>
                    <a:pt x="15209" y="9299"/>
                    <a:pt x="15278" y="8651"/>
                    <a:pt x="15256" y="8004"/>
                  </a:cubicBezTo>
                  <a:lnTo>
                    <a:pt x="16377" y="7949"/>
                  </a:lnTo>
                  <a:cubicBezTo>
                    <a:pt x="16433" y="7946"/>
                    <a:pt x="16477" y="7900"/>
                    <a:pt x="16474" y="7844"/>
                  </a:cubicBezTo>
                  <a:cubicBezTo>
                    <a:pt x="16415" y="6611"/>
                    <a:pt x="16081" y="5408"/>
                    <a:pt x="15496" y="4323"/>
                  </a:cubicBezTo>
                  <a:cubicBezTo>
                    <a:pt x="15477" y="4289"/>
                    <a:pt x="15442" y="4269"/>
                    <a:pt x="15407" y="4269"/>
                  </a:cubicBezTo>
                  <a:cubicBezTo>
                    <a:pt x="15391" y="4269"/>
                    <a:pt x="15374" y="4273"/>
                    <a:pt x="15359" y="4281"/>
                  </a:cubicBezTo>
                  <a:lnTo>
                    <a:pt x="14370" y="4814"/>
                  </a:lnTo>
                  <a:cubicBezTo>
                    <a:pt x="13980" y="4112"/>
                    <a:pt x="13471" y="3483"/>
                    <a:pt x="12865" y="2954"/>
                  </a:cubicBezTo>
                  <a:lnTo>
                    <a:pt x="13593" y="2097"/>
                  </a:lnTo>
                  <a:cubicBezTo>
                    <a:pt x="13629" y="2054"/>
                    <a:pt x="13624" y="1990"/>
                    <a:pt x="13581" y="1954"/>
                  </a:cubicBezTo>
                  <a:cubicBezTo>
                    <a:pt x="12627" y="1152"/>
                    <a:pt x="11506" y="567"/>
                    <a:pt x="10341" y="264"/>
                  </a:cubicBezTo>
                  <a:cubicBezTo>
                    <a:pt x="10333" y="262"/>
                    <a:pt x="10324" y="261"/>
                    <a:pt x="10316" y="261"/>
                  </a:cubicBezTo>
                  <a:cubicBezTo>
                    <a:pt x="10270" y="261"/>
                    <a:pt x="10230" y="291"/>
                    <a:pt x="10218" y="337"/>
                  </a:cubicBezTo>
                  <a:lnTo>
                    <a:pt x="9931" y="1422"/>
                  </a:lnTo>
                  <a:cubicBezTo>
                    <a:pt x="9378" y="1284"/>
                    <a:pt x="8810" y="1214"/>
                    <a:pt x="8241" y="1214"/>
                  </a:cubicBezTo>
                  <a:cubicBezTo>
                    <a:pt x="8162" y="1214"/>
                    <a:pt x="8084" y="1216"/>
                    <a:pt x="8005" y="1218"/>
                  </a:cubicBezTo>
                  <a:lnTo>
                    <a:pt x="7951" y="97"/>
                  </a:lnTo>
                  <a:cubicBezTo>
                    <a:pt x="7949" y="43"/>
                    <a:pt x="7904" y="1"/>
                    <a:pt x="7851"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2"/>
            <p:cNvSpPr/>
            <p:nvPr/>
          </p:nvSpPr>
          <p:spPr>
            <a:xfrm>
              <a:off x="5655725" y="713050"/>
              <a:ext cx="415750" cy="412375"/>
            </a:xfrm>
            <a:custGeom>
              <a:rect b="b" l="l" r="r" t="t"/>
              <a:pathLst>
                <a:path extrusionOk="0" h="16495" w="16630">
                  <a:moveTo>
                    <a:pt x="8305" y="3294"/>
                  </a:moveTo>
                  <a:cubicBezTo>
                    <a:pt x="11129" y="3294"/>
                    <a:pt x="13426" y="5591"/>
                    <a:pt x="13426" y="8415"/>
                  </a:cubicBezTo>
                  <a:cubicBezTo>
                    <a:pt x="13426" y="11239"/>
                    <a:pt x="11129" y="13537"/>
                    <a:pt x="8305" y="13537"/>
                  </a:cubicBezTo>
                  <a:cubicBezTo>
                    <a:pt x="5481" y="13537"/>
                    <a:pt x="3184" y="11239"/>
                    <a:pt x="3184" y="8415"/>
                  </a:cubicBezTo>
                  <a:cubicBezTo>
                    <a:pt x="3184" y="5591"/>
                    <a:pt x="5481" y="3294"/>
                    <a:pt x="8305" y="3294"/>
                  </a:cubicBezTo>
                  <a:close/>
                  <a:moveTo>
                    <a:pt x="8305" y="3091"/>
                  </a:moveTo>
                  <a:cubicBezTo>
                    <a:pt x="5370" y="3091"/>
                    <a:pt x="2981" y="5480"/>
                    <a:pt x="2981" y="8415"/>
                  </a:cubicBezTo>
                  <a:cubicBezTo>
                    <a:pt x="2981" y="11351"/>
                    <a:pt x="5370" y="13740"/>
                    <a:pt x="8305" y="13740"/>
                  </a:cubicBezTo>
                  <a:cubicBezTo>
                    <a:pt x="11242" y="13740"/>
                    <a:pt x="13629" y="11351"/>
                    <a:pt x="13629" y="8415"/>
                  </a:cubicBezTo>
                  <a:cubicBezTo>
                    <a:pt x="13629" y="5479"/>
                    <a:pt x="11241" y="3091"/>
                    <a:pt x="8305" y="3091"/>
                  </a:cubicBezTo>
                  <a:close/>
                  <a:moveTo>
                    <a:pt x="8316" y="204"/>
                  </a:moveTo>
                  <a:cubicBezTo>
                    <a:pt x="8880" y="204"/>
                    <a:pt x="9444" y="264"/>
                    <a:pt x="9999" y="383"/>
                  </a:cubicBezTo>
                  <a:lnTo>
                    <a:pt x="9750" y="1478"/>
                  </a:lnTo>
                  <a:cubicBezTo>
                    <a:pt x="9738" y="1532"/>
                    <a:pt x="9772" y="1587"/>
                    <a:pt x="9827" y="1599"/>
                  </a:cubicBezTo>
                  <a:cubicBezTo>
                    <a:pt x="10505" y="1752"/>
                    <a:pt x="11156" y="2010"/>
                    <a:pt x="11755" y="2361"/>
                  </a:cubicBezTo>
                  <a:cubicBezTo>
                    <a:pt x="11772" y="2371"/>
                    <a:pt x="11789" y="2375"/>
                    <a:pt x="11807" y="2375"/>
                  </a:cubicBezTo>
                  <a:cubicBezTo>
                    <a:pt x="11841" y="2375"/>
                    <a:pt x="11875" y="2357"/>
                    <a:pt x="11895" y="2325"/>
                  </a:cubicBezTo>
                  <a:lnTo>
                    <a:pt x="12461" y="1356"/>
                  </a:lnTo>
                  <a:cubicBezTo>
                    <a:pt x="13415" y="1926"/>
                    <a:pt x="14260" y="2718"/>
                    <a:pt x="14920" y="3657"/>
                  </a:cubicBezTo>
                  <a:lnTo>
                    <a:pt x="13990" y="4286"/>
                  </a:lnTo>
                  <a:cubicBezTo>
                    <a:pt x="13943" y="4318"/>
                    <a:pt x="13931" y="4380"/>
                    <a:pt x="13962" y="4427"/>
                  </a:cubicBezTo>
                  <a:cubicBezTo>
                    <a:pt x="14438" y="5128"/>
                    <a:pt x="14777" y="5911"/>
                    <a:pt x="14964" y="6736"/>
                  </a:cubicBezTo>
                  <a:cubicBezTo>
                    <a:pt x="14975" y="6784"/>
                    <a:pt x="15017" y="6815"/>
                    <a:pt x="15063" y="6815"/>
                  </a:cubicBezTo>
                  <a:cubicBezTo>
                    <a:pt x="15071" y="6815"/>
                    <a:pt x="15078" y="6815"/>
                    <a:pt x="15086" y="6813"/>
                  </a:cubicBezTo>
                  <a:lnTo>
                    <a:pt x="16180" y="6564"/>
                  </a:lnTo>
                  <a:cubicBezTo>
                    <a:pt x="16419" y="7674"/>
                    <a:pt x="16419" y="8822"/>
                    <a:pt x="16180" y="9932"/>
                  </a:cubicBezTo>
                  <a:lnTo>
                    <a:pt x="15086" y="9684"/>
                  </a:lnTo>
                  <a:cubicBezTo>
                    <a:pt x="15078" y="9682"/>
                    <a:pt x="15071" y="9681"/>
                    <a:pt x="15063" y="9681"/>
                  </a:cubicBezTo>
                  <a:cubicBezTo>
                    <a:pt x="15044" y="9681"/>
                    <a:pt x="15025" y="9687"/>
                    <a:pt x="15009" y="9697"/>
                  </a:cubicBezTo>
                  <a:cubicBezTo>
                    <a:pt x="14986" y="9711"/>
                    <a:pt x="14970" y="9733"/>
                    <a:pt x="14964" y="9760"/>
                  </a:cubicBezTo>
                  <a:cubicBezTo>
                    <a:pt x="14811" y="10438"/>
                    <a:pt x="14555" y="11088"/>
                    <a:pt x="14203" y="11688"/>
                  </a:cubicBezTo>
                  <a:cubicBezTo>
                    <a:pt x="14174" y="11737"/>
                    <a:pt x="14190" y="11798"/>
                    <a:pt x="14239" y="11826"/>
                  </a:cubicBezTo>
                  <a:lnTo>
                    <a:pt x="15207" y="12395"/>
                  </a:lnTo>
                  <a:cubicBezTo>
                    <a:pt x="14638" y="13346"/>
                    <a:pt x="13846" y="14193"/>
                    <a:pt x="12907" y="14852"/>
                  </a:cubicBezTo>
                  <a:lnTo>
                    <a:pt x="12277" y="13922"/>
                  </a:lnTo>
                  <a:cubicBezTo>
                    <a:pt x="12257" y="13894"/>
                    <a:pt x="12226" y="13879"/>
                    <a:pt x="12193" y="13879"/>
                  </a:cubicBezTo>
                  <a:cubicBezTo>
                    <a:pt x="12173" y="13879"/>
                    <a:pt x="12154" y="13884"/>
                    <a:pt x="12136" y="13896"/>
                  </a:cubicBezTo>
                  <a:cubicBezTo>
                    <a:pt x="11435" y="14371"/>
                    <a:pt x="10652" y="14711"/>
                    <a:pt x="9827" y="14898"/>
                  </a:cubicBezTo>
                  <a:cubicBezTo>
                    <a:pt x="9772" y="14910"/>
                    <a:pt x="9738" y="14964"/>
                    <a:pt x="9750" y="15019"/>
                  </a:cubicBezTo>
                  <a:lnTo>
                    <a:pt x="9999" y="16112"/>
                  </a:lnTo>
                  <a:cubicBezTo>
                    <a:pt x="9444" y="16232"/>
                    <a:pt x="8880" y="16291"/>
                    <a:pt x="8316" y="16291"/>
                  </a:cubicBezTo>
                  <a:cubicBezTo>
                    <a:pt x="7752" y="16291"/>
                    <a:pt x="7188" y="16232"/>
                    <a:pt x="6633" y="16112"/>
                  </a:cubicBezTo>
                  <a:lnTo>
                    <a:pt x="6882" y="15019"/>
                  </a:lnTo>
                  <a:cubicBezTo>
                    <a:pt x="6893" y="14963"/>
                    <a:pt x="6860" y="14910"/>
                    <a:pt x="6805" y="14898"/>
                  </a:cubicBezTo>
                  <a:cubicBezTo>
                    <a:pt x="6126" y="14745"/>
                    <a:pt x="5476" y="14488"/>
                    <a:pt x="4876" y="14135"/>
                  </a:cubicBezTo>
                  <a:cubicBezTo>
                    <a:pt x="4860" y="14126"/>
                    <a:pt x="4842" y="14122"/>
                    <a:pt x="4825" y="14122"/>
                  </a:cubicBezTo>
                  <a:cubicBezTo>
                    <a:pt x="4790" y="14122"/>
                    <a:pt x="4756" y="14139"/>
                    <a:pt x="4737" y="14172"/>
                  </a:cubicBezTo>
                  <a:lnTo>
                    <a:pt x="4170" y="15140"/>
                  </a:lnTo>
                  <a:cubicBezTo>
                    <a:pt x="3216" y="14570"/>
                    <a:pt x="2370" y="13776"/>
                    <a:pt x="1711" y="12839"/>
                  </a:cubicBezTo>
                  <a:lnTo>
                    <a:pt x="2640" y="12209"/>
                  </a:lnTo>
                  <a:cubicBezTo>
                    <a:pt x="2687" y="12178"/>
                    <a:pt x="2699" y="12114"/>
                    <a:pt x="2667" y="12069"/>
                  </a:cubicBezTo>
                  <a:cubicBezTo>
                    <a:pt x="2192" y="11369"/>
                    <a:pt x="1853" y="10585"/>
                    <a:pt x="1667" y="9759"/>
                  </a:cubicBezTo>
                  <a:cubicBezTo>
                    <a:pt x="1656" y="9713"/>
                    <a:pt x="1614" y="9681"/>
                    <a:pt x="1568" y="9681"/>
                  </a:cubicBezTo>
                  <a:cubicBezTo>
                    <a:pt x="1561" y="9681"/>
                    <a:pt x="1553" y="9682"/>
                    <a:pt x="1545" y="9684"/>
                  </a:cubicBezTo>
                  <a:lnTo>
                    <a:pt x="451" y="9932"/>
                  </a:lnTo>
                  <a:cubicBezTo>
                    <a:pt x="212" y="8822"/>
                    <a:pt x="212" y="7675"/>
                    <a:pt x="451" y="6564"/>
                  </a:cubicBezTo>
                  <a:lnTo>
                    <a:pt x="1545" y="6813"/>
                  </a:lnTo>
                  <a:cubicBezTo>
                    <a:pt x="1553" y="6815"/>
                    <a:pt x="1561" y="6816"/>
                    <a:pt x="1568" y="6816"/>
                  </a:cubicBezTo>
                  <a:cubicBezTo>
                    <a:pt x="1614" y="6816"/>
                    <a:pt x="1656" y="6783"/>
                    <a:pt x="1667" y="6736"/>
                  </a:cubicBezTo>
                  <a:cubicBezTo>
                    <a:pt x="1820" y="6058"/>
                    <a:pt x="2076" y="5407"/>
                    <a:pt x="2428" y="4808"/>
                  </a:cubicBezTo>
                  <a:cubicBezTo>
                    <a:pt x="2457" y="4759"/>
                    <a:pt x="2440" y="4698"/>
                    <a:pt x="2392" y="4669"/>
                  </a:cubicBezTo>
                  <a:lnTo>
                    <a:pt x="1424" y="4102"/>
                  </a:lnTo>
                  <a:cubicBezTo>
                    <a:pt x="1995" y="3148"/>
                    <a:pt x="2788" y="2301"/>
                    <a:pt x="3725" y="1644"/>
                  </a:cubicBezTo>
                  <a:lnTo>
                    <a:pt x="4355" y="2573"/>
                  </a:lnTo>
                  <a:cubicBezTo>
                    <a:pt x="4375" y="2602"/>
                    <a:pt x="4406" y="2617"/>
                    <a:pt x="4439" y="2617"/>
                  </a:cubicBezTo>
                  <a:cubicBezTo>
                    <a:pt x="4459" y="2617"/>
                    <a:pt x="4478" y="2612"/>
                    <a:pt x="4496" y="2600"/>
                  </a:cubicBezTo>
                  <a:cubicBezTo>
                    <a:pt x="5196" y="2124"/>
                    <a:pt x="5979" y="1785"/>
                    <a:pt x="6805" y="1599"/>
                  </a:cubicBezTo>
                  <a:cubicBezTo>
                    <a:pt x="6831" y="1593"/>
                    <a:pt x="6854" y="1577"/>
                    <a:pt x="6869" y="1554"/>
                  </a:cubicBezTo>
                  <a:cubicBezTo>
                    <a:pt x="6883" y="1531"/>
                    <a:pt x="6888" y="1505"/>
                    <a:pt x="6882" y="1478"/>
                  </a:cubicBezTo>
                  <a:lnTo>
                    <a:pt x="6633" y="383"/>
                  </a:lnTo>
                  <a:cubicBezTo>
                    <a:pt x="7188" y="264"/>
                    <a:pt x="7752" y="204"/>
                    <a:pt x="8316" y="204"/>
                  </a:cubicBezTo>
                  <a:close/>
                  <a:moveTo>
                    <a:pt x="8315" y="1"/>
                  </a:moveTo>
                  <a:cubicBezTo>
                    <a:pt x="7702" y="1"/>
                    <a:pt x="7090" y="70"/>
                    <a:pt x="6489" y="207"/>
                  </a:cubicBezTo>
                  <a:cubicBezTo>
                    <a:pt x="6434" y="219"/>
                    <a:pt x="6399" y="273"/>
                    <a:pt x="6412" y="328"/>
                  </a:cubicBezTo>
                  <a:lnTo>
                    <a:pt x="6661" y="1423"/>
                  </a:lnTo>
                  <a:cubicBezTo>
                    <a:pt x="5880" y="1611"/>
                    <a:pt x="5136" y="1933"/>
                    <a:pt x="4465" y="2374"/>
                  </a:cubicBezTo>
                  <a:lnTo>
                    <a:pt x="3836" y="1445"/>
                  </a:lnTo>
                  <a:cubicBezTo>
                    <a:pt x="3816" y="1416"/>
                    <a:pt x="3784" y="1400"/>
                    <a:pt x="3751" y="1400"/>
                  </a:cubicBezTo>
                  <a:cubicBezTo>
                    <a:pt x="3732" y="1400"/>
                    <a:pt x="3712" y="1406"/>
                    <a:pt x="3695" y="1418"/>
                  </a:cubicBezTo>
                  <a:cubicBezTo>
                    <a:pt x="2667" y="2119"/>
                    <a:pt x="1803" y="3042"/>
                    <a:pt x="1197" y="4086"/>
                  </a:cubicBezTo>
                  <a:cubicBezTo>
                    <a:pt x="1169" y="4135"/>
                    <a:pt x="1186" y="4197"/>
                    <a:pt x="1233" y="4225"/>
                  </a:cubicBezTo>
                  <a:lnTo>
                    <a:pt x="2202" y="4792"/>
                  </a:lnTo>
                  <a:cubicBezTo>
                    <a:pt x="1882" y="5357"/>
                    <a:pt x="1644" y="5962"/>
                    <a:pt x="1492" y="6592"/>
                  </a:cubicBezTo>
                  <a:lnTo>
                    <a:pt x="396" y="6344"/>
                  </a:lnTo>
                  <a:cubicBezTo>
                    <a:pt x="389" y="6342"/>
                    <a:pt x="381" y="6341"/>
                    <a:pt x="374" y="6341"/>
                  </a:cubicBezTo>
                  <a:cubicBezTo>
                    <a:pt x="328" y="6341"/>
                    <a:pt x="285" y="6373"/>
                    <a:pt x="275" y="6420"/>
                  </a:cubicBezTo>
                  <a:cubicBezTo>
                    <a:pt x="1" y="7623"/>
                    <a:pt x="1" y="8872"/>
                    <a:pt x="275" y="10074"/>
                  </a:cubicBezTo>
                  <a:cubicBezTo>
                    <a:pt x="285" y="10121"/>
                    <a:pt x="327" y="10154"/>
                    <a:pt x="373" y="10154"/>
                  </a:cubicBezTo>
                  <a:cubicBezTo>
                    <a:pt x="381" y="10154"/>
                    <a:pt x="389" y="10153"/>
                    <a:pt x="396" y="10151"/>
                  </a:cubicBezTo>
                  <a:lnTo>
                    <a:pt x="1492" y="9902"/>
                  </a:lnTo>
                  <a:cubicBezTo>
                    <a:pt x="1680" y="10684"/>
                    <a:pt x="2002" y="11426"/>
                    <a:pt x="2443" y="12097"/>
                  </a:cubicBezTo>
                  <a:lnTo>
                    <a:pt x="1513" y="12728"/>
                  </a:lnTo>
                  <a:cubicBezTo>
                    <a:pt x="1466" y="12759"/>
                    <a:pt x="1454" y="12822"/>
                    <a:pt x="1486" y="12869"/>
                  </a:cubicBezTo>
                  <a:cubicBezTo>
                    <a:pt x="2189" y="13898"/>
                    <a:pt x="3110" y="14760"/>
                    <a:pt x="4154" y="15367"/>
                  </a:cubicBezTo>
                  <a:cubicBezTo>
                    <a:pt x="4170" y="15376"/>
                    <a:pt x="4188" y="15381"/>
                    <a:pt x="4205" y="15381"/>
                  </a:cubicBezTo>
                  <a:cubicBezTo>
                    <a:pt x="4240" y="15381"/>
                    <a:pt x="4273" y="15363"/>
                    <a:pt x="4292" y="15330"/>
                  </a:cubicBezTo>
                  <a:lnTo>
                    <a:pt x="4861" y="14361"/>
                  </a:lnTo>
                  <a:cubicBezTo>
                    <a:pt x="5424" y="14681"/>
                    <a:pt x="6031" y="14921"/>
                    <a:pt x="6661" y="15072"/>
                  </a:cubicBezTo>
                  <a:lnTo>
                    <a:pt x="6412" y="16167"/>
                  </a:lnTo>
                  <a:cubicBezTo>
                    <a:pt x="6400" y="16222"/>
                    <a:pt x="6434" y="16276"/>
                    <a:pt x="6489" y="16288"/>
                  </a:cubicBezTo>
                  <a:cubicBezTo>
                    <a:pt x="7088" y="16424"/>
                    <a:pt x="7701" y="16492"/>
                    <a:pt x="8316" y="16494"/>
                  </a:cubicBezTo>
                  <a:cubicBezTo>
                    <a:pt x="8929" y="16492"/>
                    <a:pt x="9542" y="16423"/>
                    <a:pt x="10141" y="16287"/>
                  </a:cubicBezTo>
                  <a:cubicBezTo>
                    <a:pt x="10196" y="16275"/>
                    <a:pt x="10231" y="16221"/>
                    <a:pt x="10218" y="16166"/>
                  </a:cubicBezTo>
                  <a:lnTo>
                    <a:pt x="9969" y="15071"/>
                  </a:lnTo>
                  <a:cubicBezTo>
                    <a:pt x="10750" y="14883"/>
                    <a:pt x="11493" y="14561"/>
                    <a:pt x="12165" y="14118"/>
                  </a:cubicBezTo>
                  <a:lnTo>
                    <a:pt x="12795" y="15050"/>
                  </a:lnTo>
                  <a:cubicBezTo>
                    <a:pt x="12810" y="15073"/>
                    <a:pt x="12834" y="15088"/>
                    <a:pt x="12861" y="15092"/>
                  </a:cubicBezTo>
                  <a:cubicBezTo>
                    <a:pt x="12867" y="15094"/>
                    <a:pt x="12873" y="15094"/>
                    <a:pt x="12879" y="15094"/>
                  </a:cubicBezTo>
                  <a:cubicBezTo>
                    <a:pt x="12899" y="15094"/>
                    <a:pt x="12920" y="15088"/>
                    <a:pt x="12936" y="15077"/>
                  </a:cubicBezTo>
                  <a:cubicBezTo>
                    <a:pt x="13966" y="14373"/>
                    <a:pt x="14829" y="13449"/>
                    <a:pt x="15432" y="12408"/>
                  </a:cubicBezTo>
                  <a:cubicBezTo>
                    <a:pt x="15460" y="12360"/>
                    <a:pt x="15444" y="12298"/>
                    <a:pt x="15397" y="12269"/>
                  </a:cubicBezTo>
                  <a:lnTo>
                    <a:pt x="14427" y="11702"/>
                  </a:lnTo>
                  <a:cubicBezTo>
                    <a:pt x="14747" y="11138"/>
                    <a:pt x="14986" y="10533"/>
                    <a:pt x="15138" y="9902"/>
                  </a:cubicBezTo>
                  <a:lnTo>
                    <a:pt x="16234" y="10151"/>
                  </a:lnTo>
                  <a:cubicBezTo>
                    <a:pt x="16241" y="10153"/>
                    <a:pt x="16249" y="10153"/>
                    <a:pt x="16256" y="10153"/>
                  </a:cubicBezTo>
                  <a:cubicBezTo>
                    <a:pt x="16302" y="10153"/>
                    <a:pt x="16344" y="10122"/>
                    <a:pt x="16355" y="10074"/>
                  </a:cubicBezTo>
                  <a:cubicBezTo>
                    <a:pt x="16629" y="8872"/>
                    <a:pt x="16629" y="7622"/>
                    <a:pt x="16355" y="6419"/>
                  </a:cubicBezTo>
                  <a:cubicBezTo>
                    <a:pt x="16344" y="6373"/>
                    <a:pt x="16303" y="6341"/>
                    <a:pt x="16257" y="6341"/>
                  </a:cubicBezTo>
                  <a:cubicBezTo>
                    <a:pt x="16249" y="6341"/>
                    <a:pt x="16241" y="6342"/>
                    <a:pt x="16234" y="6344"/>
                  </a:cubicBezTo>
                  <a:lnTo>
                    <a:pt x="15138" y="6592"/>
                  </a:lnTo>
                  <a:cubicBezTo>
                    <a:pt x="14949" y="5811"/>
                    <a:pt x="14627" y="5068"/>
                    <a:pt x="14186" y="4396"/>
                  </a:cubicBezTo>
                  <a:lnTo>
                    <a:pt x="15117" y="3766"/>
                  </a:lnTo>
                  <a:cubicBezTo>
                    <a:pt x="15163" y="3734"/>
                    <a:pt x="15176" y="3672"/>
                    <a:pt x="15144" y="3625"/>
                  </a:cubicBezTo>
                  <a:cubicBezTo>
                    <a:pt x="14441" y="2596"/>
                    <a:pt x="13519" y="1733"/>
                    <a:pt x="12475" y="1129"/>
                  </a:cubicBezTo>
                  <a:cubicBezTo>
                    <a:pt x="12459" y="1120"/>
                    <a:pt x="12441" y="1115"/>
                    <a:pt x="12424" y="1115"/>
                  </a:cubicBezTo>
                  <a:cubicBezTo>
                    <a:pt x="12389" y="1115"/>
                    <a:pt x="12356" y="1133"/>
                    <a:pt x="12337" y="1166"/>
                  </a:cubicBezTo>
                  <a:lnTo>
                    <a:pt x="11769" y="2135"/>
                  </a:lnTo>
                  <a:cubicBezTo>
                    <a:pt x="11206" y="1815"/>
                    <a:pt x="10599" y="1575"/>
                    <a:pt x="9969" y="1424"/>
                  </a:cubicBezTo>
                  <a:lnTo>
                    <a:pt x="10218" y="329"/>
                  </a:lnTo>
                  <a:cubicBezTo>
                    <a:pt x="10231" y="274"/>
                    <a:pt x="10196" y="219"/>
                    <a:pt x="10142" y="207"/>
                  </a:cubicBezTo>
                  <a:cubicBezTo>
                    <a:pt x="9541" y="70"/>
                    <a:pt x="8928" y="1"/>
                    <a:pt x="8315"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2"/>
            <p:cNvSpPr/>
            <p:nvPr/>
          </p:nvSpPr>
          <p:spPr>
            <a:xfrm>
              <a:off x="4824275" y="1201575"/>
              <a:ext cx="232675" cy="226175"/>
            </a:xfrm>
            <a:custGeom>
              <a:rect b="b" l="l" r="r" t="t"/>
              <a:pathLst>
                <a:path extrusionOk="0" h="9047" w="9307">
                  <a:moveTo>
                    <a:pt x="4620" y="2231"/>
                  </a:moveTo>
                  <a:cubicBezTo>
                    <a:pt x="5885" y="2231"/>
                    <a:pt x="6913" y="3258"/>
                    <a:pt x="6913" y="4523"/>
                  </a:cubicBezTo>
                  <a:cubicBezTo>
                    <a:pt x="6913" y="5787"/>
                    <a:pt x="5884" y="6816"/>
                    <a:pt x="4620" y="6816"/>
                  </a:cubicBezTo>
                  <a:cubicBezTo>
                    <a:pt x="3355" y="6816"/>
                    <a:pt x="2327" y="5786"/>
                    <a:pt x="2327" y="4523"/>
                  </a:cubicBezTo>
                  <a:cubicBezTo>
                    <a:pt x="2327" y="3258"/>
                    <a:pt x="3355" y="2231"/>
                    <a:pt x="4620" y="2231"/>
                  </a:cubicBezTo>
                  <a:close/>
                  <a:moveTo>
                    <a:pt x="4620" y="2028"/>
                  </a:moveTo>
                  <a:cubicBezTo>
                    <a:pt x="3244" y="2028"/>
                    <a:pt x="2125" y="3146"/>
                    <a:pt x="2125" y="4523"/>
                  </a:cubicBezTo>
                  <a:cubicBezTo>
                    <a:pt x="2125" y="5899"/>
                    <a:pt x="3244" y="7019"/>
                    <a:pt x="4620" y="7019"/>
                  </a:cubicBezTo>
                  <a:cubicBezTo>
                    <a:pt x="5996" y="7019"/>
                    <a:pt x="7116" y="5899"/>
                    <a:pt x="7116" y="4523"/>
                  </a:cubicBezTo>
                  <a:cubicBezTo>
                    <a:pt x="7116" y="3147"/>
                    <a:pt x="5996" y="2028"/>
                    <a:pt x="4620" y="2028"/>
                  </a:cubicBezTo>
                  <a:close/>
                  <a:moveTo>
                    <a:pt x="5515" y="221"/>
                  </a:moveTo>
                  <a:cubicBezTo>
                    <a:pt x="5944" y="313"/>
                    <a:pt x="6327" y="449"/>
                    <a:pt x="6656" y="626"/>
                  </a:cubicBezTo>
                  <a:cubicBezTo>
                    <a:pt x="7015" y="815"/>
                    <a:pt x="7347" y="1051"/>
                    <a:pt x="7645" y="1327"/>
                  </a:cubicBezTo>
                  <a:lnTo>
                    <a:pt x="7073" y="1908"/>
                  </a:lnTo>
                  <a:cubicBezTo>
                    <a:pt x="7034" y="1947"/>
                    <a:pt x="7034" y="2012"/>
                    <a:pt x="7074" y="2051"/>
                  </a:cubicBezTo>
                  <a:cubicBezTo>
                    <a:pt x="7487" y="2458"/>
                    <a:pt x="7793" y="2961"/>
                    <a:pt x="7964" y="3515"/>
                  </a:cubicBezTo>
                  <a:cubicBezTo>
                    <a:pt x="7977" y="3559"/>
                    <a:pt x="8017" y="3587"/>
                    <a:pt x="8060" y="3587"/>
                  </a:cubicBezTo>
                  <a:cubicBezTo>
                    <a:pt x="8070" y="3587"/>
                    <a:pt x="8080" y="3586"/>
                    <a:pt x="8090" y="3583"/>
                  </a:cubicBezTo>
                  <a:lnTo>
                    <a:pt x="8870" y="3343"/>
                  </a:lnTo>
                  <a:cubicBezTo>
                    <a:pt x="9092" y="4127"/>
                    <a:pt x="9092" y="4958"/>
                    <a:pt x="8870" y="5743"/>
                  </a:cubicBezTo>
                  <a:lnTo>
                    <a:pt x="8090" y="5504"/>
                  </a:lnTo>
                  <a:cubicBezTo>
                    <a:pt x="8080" y="5501"/>
                    <a:pt x="8069" y="5499"/>
                    <a:pt x="8059" y="5499"/>
                  </a:cubicBezTo>
                  <a:cubicBezTo>
                    <a:pt x="8043" y="5499"/>
                    <a:pt x="8027" y="5503"/>
                    <a:pt x="8012" y="5511"/>
                  </a:cubicBezTo>
                  <a:cubicBezTo>
                    <a:pt x="7989" y="5524"/>
                    <a:pt x="7972" y="5545"/>
                    <a:pt x="7963" y="5571"/>
                  </a:cubicBezTo>
                  <a:cubicBezTo>
                    <a:pt x="7824" y="6026"/>
                    <a:pt x="7592" y="6448"/>
                    <a:pt x="7283" y="6809"/>
                  </a:cubicBezTo>
                  <a:cubicBezTo>
                    <a:pt x="7246" y="6852"/>
                    <a:pt x="7252" y="6917"/>
                    <a:pt x="7294" y="6952"/>
                  </a:cubicBezTo>
                  <a:lnTo>
                    <a:pt x="7914" y="7480"/>
                  </a:lnTo>
                  <a:cubicBezTo>
                    <a:pt x="7368" y="8090"/>
                    <a:pt x="6656" y="8543"/>
                    <a:pt x="5891" y="8771"/>
                  </a:cubicBezTo>
                  <a:lnTo>
                    <a:pt x="5675" y="7985"/>
                  </a:lnTo>
                  <a:cubicBezTo>
                    <a:pt x="5667" y="7959"/>
                    <a:pt x="5651" y="7938"/>
                    <a:pt x="5628" y="7924"/>
                  </a:cubicBezTo>
                  <a:cubicBezTo>
                    <a:pt x="5612" y="7915"/>
                    <a:pt x="5595" y="7911"/>
                    <a:pt x="5578" y="7911"/>
                  </a:cubicBezTo>
                  <a:cubicBezTo>
                    <a:pt x="5568" y="7911"/>
                    <a:pt x="5559" y="7912"/>
                    <a:pt x="5550" y="7915"/>
                  </a:cubicBezTo>
                  <a:cubicBezTo>
                    <a:pt x="5245" y="7999"/>
                    <a:pt x="4932" y="8041"/>
                    <a:pt x="4618" y="8041"/>
                  </a:cubicBezTo>
                  <a:cubicBezTo>
                    <a:pt x="4356" y="8041"/>
                    <a:pt x="4094" y="8011"/>
                    <a:pt x="3836" y="7952"/>
                  </a:cubicBezTo>
                  <a:cubicBezTo>
                    <a:pt x="3829" y="7951"/>
                    <a:pt x="3822" y="7950"/>
                    <a:pt x="3814" y="7950"/>
                  </a:cubicBezTo>
                  <a:cubicBezTo>
                    <a:pt x="3768" y="7950"/>
                    <a:pt x="3726" y="7982"/>
                    <a:pt x="3715" y="8029"/>
                  </a:cubicBezTo>
                  <a:lnTo>
                    <a:pt x="3535" y="8820"/>
                  </a:lnTo>
                  <a:lnTo>
                    <a:pt x="3316" y="8765"/>
                  </a:lnTo>
                  <a:cubicBezTo>
                    <a:pt x="3235" y="8737"/>
                    <a:pt x="3154" y="8707"/>
                    <a:pt x="3074" y="8677"/>
                  </a:cubicBezTo>
                  <a:lnTo>
                    <a:pt x="2999" y="8650"/>
                  </a:lnTo>
                  <a:cubicBezTo>
                    <a:pt x="2921" y="8622"/>
                    <a:pt x="2844" y="8590"/>
                    <a:pt x="2771" y="8552"/>
                  </a:cubicBezTo>
                  <a:lnTo>
                    <a:pt x="2653" y="8495"/>
                  </a:lnTo>
                  <a:cubicBezTo>
                    <a:pt x="2570" y="8456"/>
                    <a:pt x="2488" y="8414"/>
                    <a:pt x="2411" y="8365"/>
                  </a:cubicBezTo>
                  <a:cubicBezTo>
                    <a:pt x="2081" y="8181"/>
                    <a:pt x="1761" y="7931"/>
                    <a:pt x="1458" y="7621"/>
                  </a:cubicBezTo>
                  <a:lnTo>
                    <a:pt x="2051" y="7068"/>
                  </a:lnTo>
                  <a:cubicBezTo>
                    <a:pt x="2093" y="7030"/>
                    <a:pt x="2095" y="6966"/>
                    <a:pt x="2057" y="6925"/>
                  </a:cubicBezTo>
                  <a:cubicBezTo>
                    <a:pt x="1732" y="6577"/>
                    <a:pt x="1482" y="6165"/>
                    <a:pt x="1323" y="5717"/>
                  </a:cubicBezTo>
                  <a:cubicBezTo>
                    <a:pt x="1314" y="5691"/>
                    <a:pt x="1296" y="5670"/>
                    <a:pt x="1272" y="5659"/>
                  </a:cubicBezTo>
                  <a:cubicBezTo>
                    <a:pt x="1258" y="5652"/>
                    <a:pt x="1243" y="5649"/>
                    <a:pt x="1228" y="5649"/>
                  </a:cubicBezTo>
                  <a:cubicBezTo>
                    <a:pt x="1217" y="5649"/>
                    <a:pt x="1205" y="5651"/>
                    <a:pt x="1194" y="5655"/>
                  </a:cubicBezTo>
                  <a:lnTo>
                    <a:pt x="427" y="5929"/>
                  </a:lnTo>
                  <a:lnTo>
                    <a:pt x="405" y="5868"/>
                  </a:lnTo>
                  <a:cubicBezTo>
                    <a:pt x="395" y="5836"/>
                    <a:pt x="387" y="5804"/>
                    <a:pt x="379" y="5773"/>
                  </a:cubicBezTo>
                  <a:cubicBezTo>
                    <a:pt x="373" y="5752"/>
                    <a:pt x="368" y="5730"/>
                    <a:pt x="363" y="5713"/>
                  </a:cubicBezTo>
                  <a:cubicBezTo>
                    <a:pt x="353" y="5675"/>
                    <a:pt x="344" y="5638"/>
                    <a:pt x="334" y="5600"/>
                  </a:cubicBezTo>
                  <a:cubicBezTo>
                    <a:pt x="315" y="5529"/>
                    <a:pt x="297" y="5460"/>
                    <a:pt x="286" y="5395"/>
                  </a:cubicBezTo>
                  <a:lnTo>
                    <a:pt x="234" y="5059"/>
                  </a:lnTo>
                  <a:cubicBezTo>
                    <a:pt x="224" y="4989"/>
                    <a:pt x="218" y="4920"/>
                    <a:pt x="217" y="4850"/>
                  </a:cubicBezTo>
                  <a:cubicBezTo>
                    <a:pt x="216" y="4811"/>
                    <a:pt x="214" y="4772"/>
                    <a:pt x="211" y="4737"/>
                  </a:cubicBezTo>
                  <a:lnTo>
                    <a:pt x="203" y="4568"/>
                  </a:lnTo>
                  <a:cubicBezTo>
                    <a:pt x="202" y="4534"/>
                    <a:pt x="203" y="4499"/>
                    <a:pt x="206" y="4464"/>
                  </a:cubicBezTo>
                  <a:cubicBezTo>
                    <a:pt x="207" y="4446"/>
                    <a:pt x="208" y="4428"/>
                    <a:pt x="208" y="4411"/>
                  </a:cubicBezTo>
                  <a:cubicBezTo>
                    <a:pt x="213" y="4299"/>
                    <a:pt x="218" y="4189"/>
                    <a:pt x="226" y="4087"/>
                  </a:cubicBezTo>
                  <a:lnTo>
                    <a:pt x="241" y="3979"/>
                  </a:lnTo>
                  <a:cubicBezTo>
                    <a:pt x="263" y="3831"/>
                    <a:pt x="285" y="3679"/>
                    <a:pt x="320" y="3533"/>
                  </a:cubicBezTo>
                  <a:lnTo>
                    <a:pt x="1110" y="3738"/>
                  </a:lnTo>
                  <a:cubicBezTo>
                    <a:pt x="1118" y="3740"/>
                    <a:pt x="1126" y="3741"/>
                    <a:pt x="1135" y="3741"/>
                  </a:cubicBezTo>
                  <a:cubicBezTo>
                    <a:pt x="1180" y="3741"/>
                    <a:pt x="1221" y="3710"/>
                    <a:pt x="1233" y="3665"/>
                  </a:cubicBezTo>
                  <a:cubicBezTo>
                    <a:pt x="1379" y="3103"/>
                    <a:pt x="1662" y="2586"/>
                    <a:pt x="2057" y="2161"/>
                  </a:cubicBezTo>
                  <a:cubicBezTo>
                    <a:pt x="2095" y="2120"/>
                    <a:pt x="2093" y="2057"/>
                    <a:pt x="2052" y="2018"/>
                  </a:cubicBezTo>
                  <a:lnTo>
                    <a:pt x="1458" y="1465"/>
                  </a:lnTo>
                  <a:cubicBezTo>
                    <a:pt x="1762" y="1155"/>
                    <a:pt x="2083" y="905"/>
                    <a:pt x="2416" y="719"/>
                  </a:cubicBezTo>
                  <a:cubicBezTo>
                    <a:pt x="2492" y="671"/>
                    <a:pt x="2572" y="629"/>
                    <a:pt x="2653" y="591"/>
                  </a:cubicBezTo>
                  <a:lnTo>
                    <a:pt x="2771" y="535"/>
                  </a:lnTo>
                  <a:cubicBezTo>
                    <a:pt x="2845" y="497"/>
                    <a:pt x="2923" y="463"/>
                    <a:pt x="3001" y="435"/>
                  </a:cubicBezTo>
                  <a:lnTo>
                    <a:pt x="3076" y="408"/>
                  </a:lnTo>
                  <a:cubicBezTo>
                    <a:pt x="3156" y="379"/>
                    <a:pt x="3236" y="349"/>
                    <a:pt x="3309" y="324"/>
                  </a:cubicBezTo>
                  <a:lnTo>
                    <a:pt x="3535" y="265"/>
                  </a:lnTo>
                  <a:lnTo>
                    <a:pt x="3716" y="1057"/>
                  </a:lnTo>
                  <a:cubicBezTo>
                    <a:pt x="3726" y="1104"/>
                    <a:pt x="3769" y="1136"/>
                    <a:pt x="3815" y="1136"/>
                  </a:cubicBezTo>
                  <a:cubicBezTo>
                    <a:pt x="3822" y="1136"/>
                    <a:pt x="3829" y="1135"/>
                    <a:pt x="3836" y="1133"/>
                  </a:cubicBezTo>
                  <a:cubicBezTo>
                    <a:pt x="4094" y="1075"/>
                    <a:pt x="4356" y="1046"/>
                    <a:pt x="4619" y="1046"/>
                  </a:cubicBezTo>
                  <a:cubicBezTo>
                    <a:pt x="4830" y="1046"/>
                    <a:pt x="5042" y="1065"/>
                    <a:pt x="5251" y="1102"/>
                  </a:cubicBezTo>
                  <a:cubicBezTo>
                    <a:pt x="5257" y="1104"/>
                    <a:pt x="5263" y="1104"/>
                    <a:pt x="5270" y="1104"/>
                  </a:cubicBezTo>
                  <a:cubicBezTo>
                    <a:pt x="5290" y="1104"/>
                    <a:pt x="5311" y="1098"/>
                    <a:pt x="5327" y="1086"/>
                  </a:cubicBezTo>
                  <a:cubicBezTo>
                    <a:pt x="5349" y="1071"/>
                    <a:pt x="5364" y="1048"/>
                    <a:pt x="5369" y="1021"/>
                  </a:cubicBezTo>
                  <a:lnTo>
                    <a:pt x="5515" y="221"/>
                  </a:lnTo>
                  <a:close/>
                  <a:moveTo>
                    <a:pt x="5435" y="0"/>
                  </a:moveTo>
                  <a:cubicBezTo>
                    <a:pt x="5415" y="0"/>
                    <a:pt x="5395" y="6"/>
                    <a:pt x="5377" y="18"/>
                  </a:cubicBezTo>
                  <a:cubicBezTo>
                    <a:pt x="5355" y="34"/>
                    <a:pt x="5339" y="57"/>
                    <a:pt x="5334" y="83"/>
                  </a:cubicBezTo>
                  <a:lnTo>
                    <a:pt x="5188" y="888"/>
                  </a:lnTo>
                  <a:cubicBezTo>
                    <a:pt x="5000" y="858"/>
                    <a:pt x="4810" y="844"/>
                    <a:pt x="4620" y="844"/>
                  </a:cubicBezTo>
                  <a:cubicBezTo>
                    <a:pt x="4376" y="844"/>
                    <a:pt x="4132" y="868"/>
                    <a:pt x="3892" y="915"/>
                  </a:cubicBezTo>
                  <a:lnTo>
                    <a:pt x="3710" y="120"/>
                  </a:lnTo>
                  <a:cubicBezTo>
                    <a:pt x="3704" y="93"/>
                    <a:pt x="3687" y="71"/>
                    <a:pt x="3664" y="56"/>
                  </a:cubicBezTo>
                  <a:cubicBezTo>
                    <a:pt x="3648" y="46"/>
                    <a:pt x="3630" y="41"/>
                    <a:pt x="3612" y="41"/>
                  </a:cubicBezTo>
                  <a:cubicBezTo>
                    <a:pt x="3603" y="41"/>
                    <a:pt x="3594" y="42"/>
                    <a:pt x="3586" y="45"/>
                  </a:cubicBezTo>
                  <a:lnTo>
                    <a:pt x="3252" y="131"/>
                  </a:lnTo>
                  <a:cubicBezTo>
                    <a:pt x="3170" y="159"/>
                    <a:pt x="3088" y="189"/>
                    <a:pt x="3006" y="219"/>
                  </a:cubicBezTo>
                  <a:lnTo>
                    <a:pt x="2936" y="244"/>
                  </a:lnTo>
                  <a:cubicBezTo>
                    <a:pt x="2849" y="275"/>
                    <a:pt x="2765" y="312"/>
                    <a:pt x="2683" y="353"/>
                  </a:cubicBezTo>
                  <a:lnTo>
                    <a:pt x="2566" y="410"/>
                  </a:lnTo>
                  <a:cubicBezTo>
                    <a:pt x="2478" y="450"/>
                    <a:pt x="2394" y="495"/>
                    <a:pt x="2312" y="546"/>
                  </a:cubicBezTo>
                  <a:cubicBezTo>
                    <a:pt x="1941" y="753"/>
                    <a:pt x="1580" y="1040"/>
                    <a:pt x="1240" y="1401"/>
                  </a:cubicBezTo>
                  <a:cubicBezTo>
                    <a:pt x="1202" y="1441"/>
                    <a:pt x="1204" y="1506"/>
                    <a:pt x="1245" y="1545"/>
                  </a:cubicBezTo>
                  <a:lnTo>
                    <a:pt x="1841" y="2099"/>
                  </a:lnTo>
                  <a:cubicBezTo>
                    <a:pt x="1481" y="2509"/>
                    <a:pt x="1216" y="2992"/>
                    <a:pt x="1064" y="3516"/>
                  </a:cubicBezTo>
                  <a:lnTo>
                    <a:pt x="275" y="3311"/>
                  </a:lnTo>
                  <a:cubicBezTo>
                    <a:pt x="266" y="3309"/>
                    <a:pt x="257" y="3308"/>
                    <a:pt x="249" y="3308"/>
                  </a:cubicBezTo>
                  <a:cubicBezTo>
                    <a:pt x="205" y="3308"/>
                    <a:pt x="166" y="3337"/>
                    <a:pt x="152" y="3381"/>
                  </a:cubicBezTo>
                  <a:cubicBezTo>
                    <a:pt x="97" y="3569"/>
                    <a:pt x="69" y="3762"/>
                    <a:pt x="41" y="3950"/>
                  </a:cubicBezTo>
                  <a:lnTo>
                    <a:pt x="25" y="4064"/>
                  </a:lnTo>
                  <a:cubicBezTo>
                    <a:pt x="17" y="4176"/>
                    <a:pt x="11" y="4288"/>
                    <a:pt x="6" y="4403"/>
                  </a:cubicBezTo>
                  <a:cubicBezTo>
                    <a:pt x="6" y="4420"/>
                    <a:pt x="5" y="4435"/>
                    <a:pt x="4" y="4452"/>
                  </a:cubicBezTo>
                  <a:cubicBezTo>
                    <a:pt x="1" y="4494"/>
                    <a:pt x="0" y="4536"/>
                    <a:pt x="1" y="4579"/>
                  </a:cubicBezTo>
                  <a:lnTo>
                    <a:pt x="10" y="4750"/>
                  </a:lnTo>
                  <a:cubicBezTo>
                    <a:pt x="12" y="4785"/>
                    <a:pt x="13" y="4821"/>
                    <a:pt x="15" y="4857"/>
                  </a:cubicBezTo>
                  <a:cubicBezTo>
                    <a:pt x="16" y="4935"/>
                    <a:pt x="23" y="5014"/>
                    <a:pt x="35" y="5092"/>
                  </a:cubicBezTo>
                  <a:lnTo>
                    <a:pt x="86" y="5428"/>
                  </a:lnTo>
                  <a:cubicBezTo>
                    <a:pt x="101" y="5505"/>
                    <a:pt x="120" y="5580"/>
                    <a:pt x="138" y="5652"/>
                  </a:cubicBezTo>
                  <a:cubicBezTo>
                    <a:pt x="148" y="5688"/>
                    <a:pt x="157" y="5724"/>
                    <a:pt x="167" y="5765"/>
                  </a:cubicBezTo>
                  <a:cubicBezTo>
                    <a:pt x="173" y="5784"/>
                    <a:pt x="178" y="5804"/>
                    <a:pt x="183" y="5824"/>
                  </a:cubicBezTo>
                  <a:cubicBezTo>
                    <a:pt x="192" y="5859"/>
                    <a:pt x="201" y="5895"/>
                    <a:pt x="214" y="5933"/>
                  </a:cubicBezTo>
                  <a:lnTo>
                    <a:pt x="271" y="6092"/>
                  </a:lnTo>
                  <a:cubicBezTo>
                    <a:pt x="285" y="6133"/>
                    <a:pt x="324" y="6159"/>
                    <a:pt x="366" y="6159"/>
                  </a:cubicBezTo>
                  <a:cubicBezTo>
                    <a:pt x="377" y="6159"/>
                    <a:pt x="389" y="6157"/>
                    <a:pt x="400" y="6153"/>
                  </a:cubicBezTo>
                  <a:lnTo>
                    <a:pt x="1168" y="5880"/>
                  </a:lnTo>
                  <a:cubicBezTo>
                    <a:pt x="1325" y="6286"/>
                    <a:pt x="1553" y="6661"/>
                    <a:pt x="1841" y="6988"/>
                  </a:cubicBezTo>
                  <a:lnTo>
                    <a:pt x="1245" y="7543"/>
                  </a:lnTo>
                  <a:cubicBezTo>
                    <a:pt x="1204" y="7582"/>
                    <a:pt x="1202" y="7646"/>
                    <a:pt x="1240" y="7687"/>
                  </a:cubicBezTo>
                  <a:cubicBezTo>
                    <a:pt x="1578" y="8046"/>
                    <a:pt x="1938" y="8333"/>
                    <a:pt x="2306" y="8539"/>
                  </a:cubicBezTo>
                  <a:cubicBezTo>
                    <a:pt x="2390" y="8591"/>
                    <a:pt x="2476" y="8636"/>
                    <a:pt x="2566" y="8678"/>
                  </a:cubicBezTo>
                  <a:lnTo>
                    <a:pt x="2683" y="8734"/>
                  </a:lnTo>
                  <a:cubicBezTo>
                    <a:pt x="2764" y="8776"/>
                    <a:pt x="2847" y="8811"/>
                    <a:pt x="2933" y="8841"/>
                  </a:cubicBezTo>
                  <a:lnTo>
                    <a:pt x="3004" y="8868"/>
                  </a:lnTo>
                  <a:cubicBezTo>
                    <a:pt x="3087" y="8898"/>
                    <a:pt x="3169" y="8929"/>
                    <a:pt x="3260" y="8959"/>
                  </a:cubicBezTo>
                  <a:lnTo>
                    <a:pt x="3586" y="9043"/>
                  </a:lnTo>
                  <a:cubicBezTo>
                    <a:pt x="3594" y="9045"/>
                    <a:pt x="3603" y="9046"/>
                    <a:pt x="3611" y="9047"/>
                  </a:cubicBezTo>
                  <a:lnTo>
                    <a:pt x="3612" y="9047"/>
                  </a:lnTo>
                  <a:cubicBezTo>
                    <a:pt x="3658" y="9047"/>
                    <a:pt x="3700" y="9014"/>
                    <a:pt x="3710" y="8967"/>
                  </a:cubicBezTo>
                  <a:lnTo>
                    <a:pt x="3892" y="8172"/>
                  </a:lnTo>
                  <a:cubicBezTo>
                    <a:pt x="4132" y="8220"/>
                    <a:pt x="4376" y="8244"/>
                    <a:pt x="4620" y="8244"/>
                  </a:cubicBezTo>
                  <a:cubicBezTo>
                    <a:pt x="4918" y="8244"/>
                    <a:pt x="5216" y="8208"/>
                    <a:pt x="5507" y="8136"/>
                  </a:cubicBezTo>
                  <a:lnTo>
                    <a:pt x="5724" y="8924"/>
                  </a:lnTo>
                  <a:cubicBezTo>
                    <a:pt x="5737" y="8969"/>
                    <a:pt x="5777" y="8998"/>
                    <a:pt x="5822" y="8998"/>
                  </a:cubicBezTo>
                  <a:cubicBezTo>
                    <a:pt x="5831" y="8998"/>
                    <a:pt x="5840" y="8997"/>
                    <a:pt x="5848" y="8995"/>
                  </a:cubicBezTo>
                  <a:cubicBezTo>
                    <a:pt x="6721" y="8759"/>
                    <a:pt x="7533" y="8241"/>
                    <a:pt x="8136" y="7537"/>
                  </a:cubicBezTo>
                  <a:cubicBezTo>
                    <a:pt x="8172" y="7494"/>
                    <a:pt x="8167" y="7431"/>
                    <a:pt x="8125" y="7394"/>
                  </a:cubicBezTo>
                  <a:lnTo>
                    <a:pt x="7502" y="6864"/>
                  </a:lnTo>
                  <a:cubicBezTo>
                    <a:pt x="7777" y="6525"/>
                    <a:pt x="7989" y="6140"/>
                    <a:pt x="8127" y="5728"/>
                  </a:cubicBezTo>
                  <a:lnTo>
                    <a:pt x="8910" y="5968"/>
                  </a:lnTo>
                  <a:cubicBezTo>
                    <a:pt x="8920" y="5971"/>
                    <a:pt x="8929" y="5972"/>
                    <a:pt x="8939" y="5972"/>
                  </a:cubicBezTo>
                  <a:cubicBezTo>
                    <a:pt x="8983" y="5972"/>
                    <a:pt x="9023" y="5944"/>
                    <a:pt x="9036" y="5900"/>
                  </a:cubicBezTo>
                  <a:cubicBezTo>
                    <a:pt x="9307" y="5016"/>
                    <a:pt x="9307" y="4072"/>
                    <a:pt x="9036" y="3188"/>
                  </a:cubicBezTo>
                  <a:cubicBezTo>
                    <a:pt x="9023" y="3144"/>
                    <a:pt x="8983" y="3116"/>
                    <a:pt x="8940" y="3116"/>
                  </a:cubicBezTo>
                  <a:cubicBezTo>
                    <a:pt x="8930" y="3116"/>
                    <a:pt x="8920" y="3117"/>
                    <a:pt x="8910" y="3120"/>
                  </a:cubicBezTo>
                  <a:lnTo>
                    <a:pt x="8127" y="3361"/>
                  </a:lnTo>
                  <a:cubicBezTo>
                    <a:pt x="7952" y="2844"/>
                    <a:pt x="7665" y="2373"/>
                    <a:pt x="7289" y="1979"/>
                  </a:cubicBezTo>
                  <a:lnTo>
                    <a:pt x="7861" y="1397"/>
                  </a:lnTo>
                  <a:cubicBezTo>
                    <a:pt x="7901" y="1357"/>
                    <a:pt x="7900" y="1293"/>
                    <a:pt x="7860" y="1253"/>
                  </a:cubicBezTo>
                  <a:cubicBezTo>
                    <a:pt x="7532" y="933"/>
                    <a:pt x="7159" y="662"/>
                    <a:pt x="6753" y="448"/>
                  </a:cubicBezTo>
                  <a:cubicBezTo>
                    <a:pt x="6381" y="248"/>
                    <a:pt x="5944" y="98"/>
                    <a:pt x="5454" y="2"/>
                  </a:cubicBezTo>
                  <a:cubicBezTo>
                    <a:pt x="5447" y="1"/>
                    <a:pt x="5441" y="0"/>
                    <a:pt x="5435"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2"/>
            <p:cNvSpPr/>
            <p:nvPr/>
          </p:nvSpPr>
          <p:spPr>
            <a:xfrm>
              <a:off x="3960625" y="1683150"/>
              <a:ext cx="232675" cy="226175"/>
            </a:xfrm>
            <a:custGeom>
              <a:rect b="b" l="l" r="r" t="t"/>
              <a:pathLst>
                <a:path extrusionOk="0" h="9047" w="9307">
                  <a:moveTo>
                    <a:pt x="4620" y="2231"/>
                  </a:moveTo>
                  <a:cubicBezTo>
                    <a:pt x="5884" y="2231"/>
                    <a:pt x="6913" y="3258"/>
                    <a:pt x="6913" y="4523"/>
                  </a:cubicBezTo>
                  <a:cubicBezTo>
                    <a:pt x="6913" y="5787"/>
                    <a:pt x="5884" y="6816"/>
                    <a:pt x="4620" y="6816"/>
                  </a:cubicBezTo>
                  <a:cubicBezTo>
                    <a:pt x="3355" y="6816"/>
                    <a:pt x="2327" y="5786"/>
                    <a:pt x="2327" y="4523"/>
                  </a:cubicBezTo>
                  <a:cubicBezTo>
                    <a:pt x="2327" y="3258"/>
                    <a:pt x="3355" y="2231"/>
                    <a:pt x="4620" y="2231"/>
                  </a:cubicBezTo>
                  <a:close/>
                  <a:moveTo>
                    <a:pt x="4620" y="2029"/>
                  </a:moveTo>
                  <a:cubicBezTo>
                    <a:pt x="3244" y="2029"/>
                    <a:pt x="2124" y="3146"/>
                    <a:pt x="2124" y="4523"/>
                  </a:cubicBezTo>
                  <a:cubicBezTo>
                    <a:pt x="2124" y="5899"/>
                    <a:pt x="3244" y="7019"/>
                    <a:pt x="4620" y="7019"/>
                  </a:cubicBezTo>
                  <a:cubicBezTo>
                    <a:pt x="5997" y="7019"/>
                    <a:pt x="7116" y="5899"/>
                    <a:pt x="7116" y="4523"/>
                  </a:cubicBezTo>
                  <a:cubicBezTo>
                    <a:pt x="7116" y="3148"/>
                    <a:pt x="5997" y="2029"/>
                    <a:pt x="4620" y="2029"/>
                  </a:cubicBezTo>
                  <a:close/>
                  <a:moveTo>
                    <a:pt x="5515" y="222"/>
                  </a:moveTo>
                  <a:cubicBezTo>
                    <a:pt x="5944" y="314"/>
                    <a:pt x="6328" y="450"/>
                    <a:pt x="6657" y="627"/>
                  </a:cubicBezTo>
                  <a:cubicBezTo>
                    <a:pt x="7016" y="816"/>
                    <a:pt x="7348" y="1052"/>
                    <a:pt x="7645" y="1328"/>
                  </a:cubicBezTo>
                  <a:lnTo>
                    <a:pt x="7073" y="1909"/>
                  </a:lnTo>
                  <a:cubicBezTo>
                    <a:pt x="7034" y="1948"/>
                    <a:pt x="7035" y="2012"/>
                    <a:pt x="7074" y="2052"/>
                  </a:cubicBezTo>
                  <a:cubicBezTo>
                    <a:pt x="7487" y="2458"/>
                    <a:pt x="7792" y="2962"/>
                    <a:pt x="7963" y="3516"/>
                  </a:cubicBezTo>
                  <a:cubicBezTo>
                    <a:pt x="7977" y="3560"/>
                    <a:pt x="8017" y="3588"/>
                    <a:pt x="8061" y="3588"/>
                  </a:cubicBezTo>
                  <a:cubicBezTo>
                    <a:pt x="8071" y="3588"/>
                    <a:pt x="8080" y="3586"/>
                    <a:pt x="8090" y="3584"/>
                  </a:cubicBezTo>
                  <a:lnTo>
                    <a:pt x="8871" y="3344"/>
                  </a:lnTo>
                  <a:cubicBezTo>
                    <a:pt x="9092" y="4128"/>
                    <a:pt x="9092" y="4959"/>
                    <a:pt x="8871" y="5744"/>
                  </a:cubicBezTo>
                  <a:lnTo>
                    <a:pt x="8090" y="5504"/>
                  </a:lnTo>
                  <a:cubicBezTo>
                    <a:pt x="8081" y="5501"/>
                    <a:pt x="8071" y="5500"/>
                    <a:pt x="8061" y="5500"/>
                  </a:cubicBezTo>
                  <a:cubicBezTo>
                    <a:pt x="8044" y="5500"/>
                    <a:pt x="8028" y="5504"/>
                    <a:pt x="8014" y="5512"/>
                  </a:cubicBezTo>
                  <a:cubicBezTo>
                    <a:pt x="7989" y="5524"/>
                    <a:pt x="7971" y="5546"/>
                    <a:pt x="7964" y="5572"/>
                  </a:cubicBezTo>
                  <a:cubicBezTo>
                    <a:pt x="7824" y="6027"/>
                    <a:pt x="7592" y="6448"/>
                    <a:pt x="7283" y="6810"/>
                  </a:cubicBezTo>
                  <a:cubicBezTo>
                    <a:pt x="7247" y="6853"/>
                    <a:pt x="7252" y="6917"/>
                    <a:pt x="7295" y="6953"/>
                  </a:cubicBezTo>
                  <a:lnTo>
                    <a:pt x="7914" y="7481"/>
                  </a:lnTo>
                  <a:cubicBezTo>
                    <a:pt x="7370" y="8091"/>
                    <a:pt x="6657" y="8544"/>
                    <a:pt x="5891" y="8772"/>
                  </a:cubicBezTo>
                  <a:lnTo>
                    <a:pt x="5676" y="7986"/>
                  </a:lnTo>
                  <a:cubicBezTo>
                    <a:pt x="5669" y="7960"/>
                    <a:pt x="5651" y="7939"/>
                    <a:pt x="5628" y="7925"/>
                  </a:cubicBezTo>
                  <a:cubicBezTo>
                    <a:pt x="5612" y="7916"/>
                    <a:pt x="5595" y="7912"/>
                    <a:pt x="5578" y="7912"/>
                  </a:cubicBezTo>
                  <a:cubicBezTo>
                    <a:pt x="5569" y="7912"/>
                    <a:pt x="5559" y="7913"/>
                    <a:pt x="5550" y="7916"/>
                  </a:cubicBezTo>
                  <a:cubicBezTo>
                    <a:pt x="5246" y="7999"/>
                    <a:pt x="4932" y="8041"/>
                    <a:pt x="4618" y="8041"/>
                  </a:cubicBezTo>
                  <a:cubicBezTo>
                    <a:pt x="4356" y="8041"/>
                    <a:pt x="4094" y="8012"/>
                    <a:pt x="3837" y="7953"/>
                  </a:cubicBezTo>
                  <a:cubicBezTo>
                    <a:pt x="3829" y="7952"/>
                    <a:pt x="3822" y="7951"/>
                    <a:pt x="3815" y="7951"/>
                  </a:cubicBezTo>
                  <a:cubicBezTo>
                    <a:pt x="3769" y="7951"/>
                    <a:pt x="3727" y="7983"/>
                    <a:pt x="3716" y="8030"/>
                  </a:cubicBezTo>
                  <a:lnTo>
                    <a:pt x="3535" y="8821"/>
                  </a:lnTo>
                  <a:lnTo>
                    <a:pt x="3318" y="8766"/>
                  </a:lnTo>
                  <a:cubicBezTo>
                    <a:pt x="3237" y="8738"/>
                    <a:pt x="3158" y="8708"/>
                    <a:pt x="3077" y="8679"/>
                  </a:cubicBezTo>
                  <a:lnTo>
                    <a:pt x="3000" y="8650"/>
                  </a:lnTo>
                  <a:cubicBezTo>
                    <a:pt x="2921" y="8622"/>
                    <a:pt x="2846" y="8590"/>
                    <a:pt x="2772" y="8552"/>
                  </a:cubicBezTo>
                  <a:lnTo>
                    <a:pt x="2654" y="8495"/>
                  </a:lnTo>
                  <a:cubicBezTo>
                    <a:pt x="2570" y="8456"/>
                    <a:pt x="2489" y="8414"/>
                    <a:pt x="2411" y="8365"/>
                  </a:cubicBezTo>
                  <a:cubicBezTo>
                    <a:pt x="2081" y="8181"/>
                    <a:pt x="1761" y="7932"/>
                    <a:pt x="1458" y="7621"/>
                  </a:cubicBezTo>
                  <a:lnTo>
                    <a:pt x="2052" y="7069"/>
                  </a:lnTo>
                  <a:cubicBezTo>
                    <a:pt x="2093" y="7030"/>
                    <a:pt x="2096" y="6966"/>
                    <a:pt x="2057" y="6926"/>
                  </a:cubicBezTo>
                  <a:cubicBezTo>
                    <a:pt x="1733" y="6577"/>
                    <a:pt x="1483" y="6166"/>
                    <a:pt x="1324" y="5717"/>
                  </a:cubicBezTo>
                  <a:cubicBezTo>
                    <a:pt x="1310" y="5675"/>
                    <a:pt x="1270" y="5649"/>
                    <a:pt x="1228" y="5649"/>
                  </a:cubicBezTo>
                  <a:cubicBezTo>
                    <a:pt x="1217" y="5649"/>
                    <a:pt x="1206" y="5651"/>
                    <a:pt x="1194" y="5655"/>
                  </a:cubicBezTo>
                  <a:lnTo>
                    <a:pt x="427" y="5929"/>
                  </a:lnTo>
                  <a:lnTo>
                    <a:pt x="406" y="5868"/>
                  </a:lnTo>
                  <a:cubicBezTo>
                    <a:pt x="396" y="5836"/>
                    <a:pt x="387" y="5805"/>
                    <a:pt x="379" y="5773"/>
                  </a:cubicBezTo>
                  <a:cubicBezTo>
                    <a:pt x="373" y="5752"/>
                    <a:pt x="368" y="5730"/>
                    <a:pt x="363" y="5713"/>
                  </a:cubicBezTo>
                  <a:cubicBezTo>
                    <a:pt x="354" y="5675"/>
                    <a:pt x="344" y="5637"/>
                    <a:pt x="335" y="5600"/>
                  </a:cubicBezTo>
                  <a:cubicBezTo>
                    <a:pt x="316" y="5528"/>
                    <a:pt x="298" y="5460"/>
                    <a:pt x="286" y="5394"/>
                  </a:cubicBezTo>
                  <a:lnTo>
                    <a:pt x="235" y="5059"/>
                  </a:lnTo>
                  <a:cubicBezTo>
                    <a:pt x="224" y="4989"/>
                    <a:pt x="218" y="4920"/>
                    <a:pt x="217" y="4849"/>
                  </a:cubicBezTo>
                  <a:cubicBezTo>
                    <a:pt x="216" y="4811"/>
                    <a:pt x="214" y="4772"/>
                    <a:pt x="212" y="4737"/>
                  </a:cubicBezTo>
                  <a:lnTo>
                    <a:pt x="203" y="4568"/>
                  </a:lnTo>
                  <a:cubicBezTo>
                    <a:pt x="202" y="4533"/>
                    <a:pt x="203" y="4497"/>
                    <a:pt x="206" y="4462"/>
                  </a:cubicBezTo>
                  <a:cubicBezTo>
                    <a:pt x="207" y="4444"/>
                    <a:pt x="208" y="4428"/>
                    <a:pt x="209" y="4411"/>
                  </a:cubicBezTo>
                  <a:cubicBezTo>
                    <a:pt x="213" y="4299"/>
                    <a:pt x="219" y="4188"/>
                    <a:pt x="226" y="4086"/>
                  </a:cubicBezTo>
                  <a:lnTo>
                    <a:pt x="242" y="3978"/>
                  </a:lnTo>
                  <a:cubicBezTo>
                    <a:pt x="264" y="3830"/>
                    <a:pt x="286" y="3678"/>
                    <a:pt x="322" y="3532"/>
                  </a:cubicBezTo>
                  <a:lnTo>
                    <a:pt x="1110" y="3739"/>
                  </a:lnTo>
                  <a:cubicBezTo>
                    <a:pt x="1118" y="3741"/>
                    <a:pt x="1127" y="3742"/>
                    <a:pt x="1135" y="3742"/>
                  </a:cubicBezTo>
                  <a:cubicBezTo>
                    <a:pt x="1180" y="3742"/>
                    <a:pt x="1221" y="3711"/>
                    <a:pt x="1233" y="3666"/>
                  </a:cubicBezTo>
                  <a:cubicBezTo>
                    <a:pt x="1379" y="3104"/>
                    <a:pt x="1663" y="2587"/>
                    <a:pt x="2057" y="2162"/>
                  </a:cubicBezTo>
                  <a:cubicBezTo>
                    <a:pt x="2096" y="2121"/>
                    <a:pt x="2093" y="2057"/>
                    <a:pt x="2052" y="2019"/>
                  </a:cubicBezTo>
                  <a:lnTo>
                    <a:pt x="1458" y="1466"/>
                  </a:lnTo>
                  <a:cubicBezTo>
                    <a:pt x="1762" y="1156"/>
                    <a:pt x="2083" y="906"/>
                    <a:pt x="2416" y="720"/>
                  </a:cubicBezTo>
                  <a:cubicBezTo>
                    <a:pt x="2494" y="672"/>
                    <a:pt x="2573" y="629"/>
                    <a:pt x="2655" y="591"/>
                  </a:cubicBezTo>
                  <a:lnTo>
                    <a:pt x="2770" y="537"/>
                  </a:lnTo>
                  <a:cubicBezTo>
                    <a:pt x="2845" y="498"/>
                    <a:pt x="2922" y="464"/>
                    <a:pt x="3003" y="436"/>
                  </a:cubicBezTo>
                  <a:lnTo>
                    <a:pt x="3075" y="409"/>
                  </a:lnTo>
                  <a:cubicBezTo>
                    <a:pt x="3156" y="380"/>
                    <a:pt x="3236" y="351"/>
                    <a:pt x="3310" y="325"/>
                  </a:cubicBezTo>
                  <a:lnTo>
                    <a:pt x="3535" y="266"/>
                  </a:lnTo>
                  <a:lnTo>
                    <a:pt x="3716" y="1058"/>
                  </a:lnTo>
                  <a:cubicBezTo>
                    <a:pt x="3727" y="1105"/>
                    <a:pt x="3768" y="1137"/>
                    <a:pt x="3815" y="1137"/>
                  </a:cubicBezTo>
                  <a:cubicBezTo>
                    <a:pt x="3822" y="1137"/>
                    <a:pt x="3829" y="1136"/>
                    <a:pt x="3837" y="1134"/>
                  </a:cubicBezTo>
                  <a:cubicBezTo>
                    <a:pt x="4094" y="1076"/>
                    <a:pt x="4357" y="1047"/>
                    <a:pt x="4619" y="1047"/>
                  </a:cubicBezTo>
                  <a:cubicBezTo>
                    <a:pt x="4831" y="1047"/>
                    <a:pt x="5042" y="1066"/>
                    <a:pt x="5251" y="1103"/>
                  </a:cubicBezTo>
                  <a:cubicBezTo>
                    <a:pt x="5257" y="1105"/>
                    <a:pt x="5264" y="1105"/>
                    <a:pt x="5270" y="1105"/>
                  </a:cubicBezTo>
                  <a:cubicBezTo>
                    <a:pt x="5290" y="1105"/>
                    <a:pt x="5310" y="1099"/>
                    <a:pt x="5328" y="1087"/>
                  </a:cubicBezTo>
                  <a:cubicBezTo>
                    <a:pt x="5350" y="1072"/>
                    <a:pt x="5364" y="1049"/>
                    <a:pt x="5369" y="1022"/>
                  </a:cubicBezTo>
                  <a:lnTo>
                    <a:pt x="5515" y="222"/>
                  </a:lnTo>
                  <a:close/>
                  <a:moveTo>
                    <a:pt x="5435" y="0"/>
                  </a:moveTo>
                  <a:cubicBezTo>
                    <a:pt x="5415" y="0"/>
                    <a:pt x="5395" y="6"/>
                    <a:pt x="5377" y="18"/>
                  </a:cubicBezTo>
                  <a:cubicBezTo>
                    <a:pt x="5356" y="34"/>
                    <a:pt x="5340" y="58"/>
                    <a:pt x="5335" y="83"/>
                  </a:cubicBezTo>
                  <a:lnTo>
                    <a:pt x="5189" y="887"/>
                  </a:lnTo>
                  <a:cubicBezTo>
                    <a:pt x="5001" y="858"/>
                    <a:pt x="4812" y="844"/>
                    <a:pt x="4623" y="844"/>
                  </a:cubicBezTo>
                  <a:cubicBezTo>
                    <a:pt x="4378" y="844"/>
                    <a:pt x="4134" y="868"/>
                    <a:pt x="3892" y="915"/>
                  </a:cubicBezTo>
                  <a:lnTo>
                    <a:pt x="3710" y="120"/>
                  </a:lnTo>
                  <a:cubicBezTo>
                    <a:pt x="3704" y="93"/>
                    <a:pt x="3688" y="71"/>
                    <a:pt x="3665" y="56"/>
                  </a:cubicBezTo>
                  <a:cubicBezTo>
                    <a:pt x="3648" y="46"/>
                    <a:pt x="3631" y="41"/>
                    <a:pt x="3612" y="41"/>
                  </a:cubicBezTo>
                  <a:cubicBezTo>
                    <a:pt x="3604" y="41"/>
                    <a:pt x="3595" y="42"/>
                    <a:pt x="3586" y="45"/>
                  </a:cubicBezTo>
                  <a:lnTo>
                    <a:pt x="3252" y="131"/>
                  </a:lnTo>
                  <a:cubicBezTo>
                    <a:pt x="3170" y="159"/>
                    <a:pt x="3088" y="190"/>
                    <a:pt x="3006" y="220"/>
                  </a:cubicBezTo>
                  <a:lnTo>
                    <a:pt x="2936" y="244"/>
                  </a:lnTo>
                  <a:cubicBezTo>
                    <a:pt x="2850" y="275"/>
                    <a:pt x="2765" y="312"/>
                    <a:pt x="2683" y="354"/>
                  </a:cubicBezTo>
                  <a:lnTo>
                    <a:pt x="2567" y="408"/>
                  </a:lnTo>
                  <a:cubicBezTo>
                    <a:pt x="2481" y="451"/>
                    <a:pt x="2391" y="494"/>
                    <a:pt x="2313" y="546"/>
                  </a:cubicBezTo>
                  <a:cubicBezTo>
                    <a:pt x="1941" y="753"/>
                    <a:pt x="1580" y="1041"/>
                    <a:pt x="1241" y="1401"/>
                  </a:cubicBezTo>
                  <a:cubicBezTo>
                    <a:pt x="1202" y="1441"/>
                    <a:pt x="1204" y="1506"/>
                    <a:pt x="1245" y="1544"/>
                  </a:cubicBezTo>
                  <a:lnTo>
                    <a:pt x="1842" y="2099"/>
                  </a:lnTo>
                  <a:cubicBezTo>
                    <a:pt x="1482" y="2509"/>
                    <a:pt x="1216" y="2992"/>
                    <a:pt x="1064" y="3516"/>
                  </a:cubicBezTo>
                  <a:lnTo>
                    <a:pt x="276" y="3311"/>
                  </a:lnTo>
                  <a:cubicBezTo>
                    <a:pt x="267" y="3309"/>
                    <a:pt x="258" y="3308"/>
                    <a:pt x="250" y="3308"/>
                  </a:cubicBezTo>
                  <a:cubicBezTo>
                    <a:pt x="206" y="3308"/>
                    <a:pt x="166" y="3337"/>
                    <a:pt x="153" y="3381"/>
                  </a:cubicBezTo>
                  <a:cubicBezTo>
                    <a:pt x="97" y="3569"/>
                    <a:pt x="69" y="3761"/>
                    <a:pt x="42" y="3949"/>
                  </a:cubicBezTo>
                  <a:lnTo>
                    <a:pt x="25" y="4064"/>
                  </a:lnTo>
                  <a:cubicBezTo>
                    <a:pt x="17" y="4176"/>
                    <a:pt x="12" y="4288"/>
                    <a:pt x="7" y="4403"/>
                  </a:cubicBezTo>
                  <a:cubicBezTo>
                    <a:pt x="6" y="4419"/>
                    <a:pt x="5" y="4434"/>
                    <a:pt x="5" y="4451"/>
                  </a:cubicBezTo>
                  <a:cubicBezTo>
                    <a:pt x="2" y="4493"/>
                    <a:pt x="1" y="4536"/>
                    <a:pt x="3" y="4579"/>
                  </a:cubicBezTo>
                  <a:lnTo>
                    <a:pt x="10" y="4749"/>
                  </a:lnTo>
                  <a:cubicBezTo>
                    <a:pt x="12" y="4785"/>
                    <a:pt x="14" y="4821"/>
                    <a:pt x="15" y="4858"/>
                  </a:cubicBezTo>
                  <a:cubicBezTo>
                    <a:pt x="17" y="4935"/>
                    <a:pt x="23" y="5014"/>
                    <a:pt x="35" y="5092"/>
                  </a:cubicBezTo>
                  <a:lnTo>
                    <a:pt x="87" y="5428"/>
                  </a:lnTo>
                  <a:cubicBezTo>
                    <a:pt x="101" y="5505"/>
                    <a:pt x="120" y="5580"/>
                    <a:pt x="139" y="5651"/>
                  </a:cubicBezTo>
                  <a:cubicBezTo>
                    <a:pt x="149" y="5688"/>
                    <a:pt x="159" y="5724"/>
                    <a:pt x="168" y="5765"/>
                  </a:cubicBezTo>
                  <a:cubicBezTo>
                    <a:pt x="173" y="5784"/>
                    <a:pt x="178" y="5805"/>
                    <a:pt x="184" y="5825"/>
                  </a:cubicBezTo>
                  <a:cubicBezTo>
                    <a:pt x="193" y="5860"/>
                    <a:pt x="202" y="5896"/>
                    <a:pt x="214" y="5934"/>
                  </a:cubicBezTo>
                  <a:lnTo>
                    <a:pt x="271" y="6093"/>
                  </a:lnTo>
                  <a:cubicBezTo>
                    <a:pt x="286" y="6134"/>
                    <a:pt x="325" y="6160"/>
                    <a:pt x="367" y="6160"/>
                  </a:cubicBezTo>
                  <a:cubicBezTo>
                    <a:pt x="378" y="6160"/>
                    <a:pt x="390" y="6158"/>
                    <a:pt x="401" y="6154"/>
                  </a:cubicBezTo>
                  <a:lnTo>
                    <a:pt x="1169" y="5881"/>
                  </a:lnTo>
                  <a:cubicBezTo>
                    <a:pt x="1326" y="6286"/>
                    <a:pt x="1553" y="6662"/>
                    <a:pt x="1841" y="6988"/>
                  </a:cubicBezTo>
                  <a:lnTo>
                    <a:pt x="1244" y="7544"/>
                  </a:lnTo>
                  <a:cubicBezTo>
                    <a:pt x="1203" y="7582"/>
                    <a:pt x="1201" y="7646"/>
                    <a:pt x="1240" y="7687"/>
                  </a:cubicBezTo>
                  <a:cubicBezTo>
                    <a:pt x="1577" y="8046"/>
                    <a:pt x="1938" y="8333"/>
                    <a:pt x="2307" y="8539"/>
                  </a:cubicBezTo>
                  <a:cubicBezTo>
                    <a:pt x="2390" y="8591"/>
                    <a:pt x="2477" y="8636"/>
                    <a:pt x="2565" y="8678"/>
                  </a:cubicBezTo>
                  <a:lnTo>
                    <a:pt x="2684" y="8735"/>
                  </a:lnTo>
                  <a:cubicBezTo>
                    <a:pt x="2764" y="8776"/>
                    <a:pt x="2848" y="8811"/>
                    <a:pt x="2933" y="8842"/>
                  </a:cubicBezTo>
                  <a:lnTo>
                    <a:pt x="3008" y="8869"/>
                  </a:lnTo>
                  <a:cubicBezTo>
                    <a:pt x="3089" y="8899"/>
                    <a:pt x="3170" y="8929"/>
                    <a:pt x="3260" y="8959"/>
                  </a:cubicBezTo>
                  <a:lnTo>
                    <a:pt x="3586" y="9043"/>
                  </a:lnTo>
                  <a:cubicBezTo>
                    <a:pt x="3594" y="9045"/>
                    <a:pt x="3602" y="9047"/>
                    <a:pt x="3611" y="9047"/>
                  </a:cubicBezTo>
                  <a:lnTo>
                    <a:pt x="3612" y="9046"/>
                  </a:lnTo>
                  <a:cubicBezTo>
                    <a:pt x="3659" y="9046"/>
                    <a:pt x="3700" y="9014"/>
                    <a:pt x="3710" y="8967"/>
                  </a:cubicBezTo>
                  <a:lnTo>
                    <a:pt x="3892" y="8172"/>
                  </a:lnTo>
                  <a:cubicBezTo>
                    <a:pt x="4133" y="8220"/>
                    <a:pt x="4376" y="8244"/>
                    <a:pt x="4620" y="8244"/>
                  </a:cubicBezTo>
                  <a:cubicBezTo>
                    <a:pt x="4918" y="8244"/>
                    <a:pt x="5216" y="8208"/>
                    <a:pt x="5508" y="8136"/>
                  </a:cubicBezTo>
                  <a:lnTo>
                    <a:pt x="5724" y="8924"/>
                  </a:lnTo>
                  <a:cubicBezTo>
                    <a:pt x="5737" y="8968"/>
                    <a:pt x="5777" y="8998"/>
                    <a:pt x="5821" y="8998"/>
                  </a:cubicBezTo>
                  <a:cubicBezTo>
                    <a:pt x="5830" y="8998"/>
                    <a:pt x="5839" y="8997"/>
                    <a:pt x="5849" y="8994"/>
                  </a:cubicBezTo>
                  <a:cubicBezTo>
                    <a:pt x="6721" y="8759"/>
                    <a:pt x="7534" y="8241"/>
                    <a:pt x="8136" y="7537"/>
                  </a:cubicBezTo>
                  <a:cubicBezTo>
                    <a:pt x="8173" y="7494"/>
                    <a:pt x="8168" y="7430"/>
                    <a:pt x="8125" y="7394"/>
                  </a:cubicBezTo>
                  <a:lnTo>
                    <a:pt x="7503" y="6864"/>
                  </a:lnTo>
                  <a:cubicBezTo>
                    <a:pt x="7777" y="6525"/>
                    <a:pt x="7989" y="6140"/>
                    <a:pt x="8127" y="5728"/>
                  </a:cubicBezTo>
                  <a:lnTo>
                    <a:pt x="8910" y="5967"/>
                  </a:lnTo>
                  <a:cubicBezTo>
                    <a:pt x="8920" y="5970"/>
                    <a:pt x="8930" y="5972"/>
                    <a:pt x="8940" y="5972"/>
                  </a:cubicBezTo>
                  <a:cubicBezTo>
                    <a:pt x="8983" y="5972"/>
                    <a:pt x="9023" y="5944"/>
                    <a:pt x="9036" y="5900"/>
                  </a:cubicBezTo>
                  <a:cubicBezTo>
                    <a:pt x="9307" y="5015"/>
                    <a:pt x="9307" y="4071"/>
                    <a:pt x="9036" y="3187"/>
                  </a:cubicBezTo>
                  <a:cubicBezTo>
                    <a:pt x="9023" y="3143"/>
                    <a:pt x="8983" y="3115"/>
                    <a:pt x="8939" y="3115"/>
                  </a:cubicBezTo>
                  <a:cubicBezTo>
                    <a:pt x="8929" y="3115"/>
                    <a:pt x="8919" y="3116"/>
                    <a:pt x="8909" y="3119"/>
                  </a:cubicBezTo>
                  <a:lnTo>
                    <a:pt x="8126" y="3360"/>
                  </a:lnTo>
                  <a:cubicBezTo>
                    <a:pt x="7951" y="2843"/>
                    <a:pt x="7665" y="2372"/>
                    <a:pt x="7288" y="1979"/>
                  </a:cubicBezTo>
                  <a:lnTo>
                    <a:pt x="7863" y="1397"/>
                  </a:lnTo>
                  <a:cubicBezTo>
                    <a:pt x="7901" y="1357"/>
                    <a:pt x="7900" y="1293"/>
                    <a:pt x="7861" y="1253"/>
                  </a:cubicBezTo>
                  <a:cubicBezTo>
                    <a:pt x="7533" y="933"/>
                    <a:pt x="7160" y="662"/>
                    <a:pt x="6753" y="448"/>
                  </a:cubicBezTo>
                  <a:cubicBezTo>
                    <a:pt x="6381" y="248"/>
                    <a:pt x="5944" y="98"/>
                    <a:pt x="5454" y="2"/>
                  </a:cubicBezTo>
                  <a:cubicBezTo>
                    <a:pt x="5448" y="1"/>
                    <a:pt x="5442" y="0"/>
                    <a:pt x="5435"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2"/>
            <p:cNvSpPr/>
            <p:nvPr/>
          </p:nvSpPr>
          <p:spPr>
            <a:xfrm>
              <a:off x="3961650" y="1536925"/>
              <a:ext cx="18375" cy="19150"/>
            </a:xfrm>
            <a:custGeom>
              <a:rect b="b" l="l" r="r" t="t"/>
              <a:pathLst>
                <a:path extrusionOk="0" h="766" w="735">
                  <a:moveTo>
                    <a:pt x="110" y="0"/>
                  </a:moveTo>
                  <a:cubicBezTo>
                    <a:pt x="85" y="0"/>
                    <a:pt x="59" y="10"/>
                    <a:pt x="40" y="28"/>
                  </a:cubicBezTo>
                  <a:cubicBezTo>
                    <a:pt x="18" y="47"/>
                    <a:pt x="4" y="73"/>
                    <a:pt x="3" y="102"/>
                  </a:cubicBezTo>
                  <a:cubicBezTo>
                    <a:pt x="0" y="132"/>
                    <a:pt x="9" y="161"/>
                    <a:pt x="29" y="183"/>
                  </a:cubicBezTo>
                  <a:cubicBezTo>
                    <a:pt x="191" y="372"/>
                    <a:pt x="360" y="556"/>
                    <a:pt x="534" y="731"/>
                  </a:cubicBezTo>
                  <a:cubicBezTo>
                    <a:pt x="555" y="753"/>
                    <a:pt x="584" y="765"/>
                    <a:pt x="613" y="765"/>
                  </a:cubicBezTo>
                  <a:cubicBezTo>
                    <a:pt x="623" y="765"/>
                    <a:pt x="633" y="764"/>
                    <a:pt x="642" y="761"/>
                  </a:cubicBezTo>
                  <a:cubicBezTo>
                    <a:pt x="661" y="756"/>
                    <a:pt x="677" y="746"/>
                    <a:pt x="690" y="732"/>
                  </a:cubicBezTo>
                  <a:cubicBezTo>
                    <a:pt x="734" y="690"/>
                    <a:pt x="735" y="620"/>
                    <a:pt x="692" y="576"/>
                  </a:cubicBezTo>
                  <a:cubicBezTo>
                    <a:pt x="523" y="404"/>
                    <a:pt x="356" y="225"/>
                    <a:pt x="196" y="39"/>
                  </a:cubicBezTo>
                  <a:cubicBezTo>
                    <a:pt x="177" y="17"/>
                    <a:pt x="150" y="3"/>
                    <a:pt x="121" y="1"/>
                  </a:cubicBezTo>
                  <a:cubicBezTo>
                    <a:pt x="117" y="0"/>
                    <a:pt x="114" y="0"/>
                    <a:pt x="110"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2"/>
            <p:cNvSpPr/>
            <p:nvPr/>
          </p:nvSpPr>
          <p:spPr>
            <a:xfrm>
              <a:off x="3908025" y="1440875"/>
              <a:ext cx="11900" cy="22950"/>
            </a:xfrm>
            <a:custGeom>
              <a:rect b="b" l="l" r="r" t="t"/>
              <a:pathLst>
                <a:path extrusionOk="0" h="918" w="476">
                  <a:moveTo>
                    <a:pt x="111" y="1"/>
                  </a:moveTo>
                  <a:cubicBezTo>
                    <a:pt x="101" y="1"/>
                    <a:pt x="91" y="2"/>
                    <a:pt x="81" y="5"/>
                  </a:cubicBezTo>
                  <a:cubicBezTo>
                    <a:pt x="53" y="15"/>
                    <a:pt x="30" y="35"/>
                    <a:pt x="16" y="60"/>
                  </a:cubicBezTo>
                  <a:cubicBezTo>
                    <a:pt x="3" y="86"/>
                    <a:pt x="0" y="117"/>
                    <a:pt x="9" y="145"/>
                  </a:cubicBezTo>
                  <a:cubicBezTo>
                    <a:pt x="85" y="381"/>
                    <a:pt x="168" y="616"/>
                    <a:pt x="259" y="847"/>
                  </a:cubicBezTo>
                  <a:cubicBezTo>
                    <a:pt x="276" y="890"/>
                    <a:pt x="317" y="917"/>
                    <a:pt x="362" y="917"/>
                  </a:cubicBezTo>
                  <a:cubicBezTo>
                    <a:pt x="371" y="917"/>
                    <a:pt x="381" y="916"/>
                    <a:pt x="391" y="913"/>
                  </a:cubicBezTo>
                  <a:lnTo>
                    <a:pt x="401" y="910"/>
                  </a:lnTo>
                  <a:cubicBezTo>
                    <a:pt x="429" y="899"/>
                    <a:pt x="451" y="879"/>
                    <a:pt x="463" y="851"/>
                  </a:cubicBezTo>
                  <a:cubicBezTo>
                    <a:pt x="474" y="824"/>
                    <a:pt x="475" y="793"/>
                    <a:pt x="464" y="766"/>
                  </a:cubicBezTo>
                  <a:cubicBezTo>
                    <a:pt x="376" y="542"/>
                    <a:pt x="293" y="310"/>
                    <a:pt x="220" y="77"/>
                  </a:cubicBezTo>
                  <a:cubicBezTo>
                    <a:pt x="203" y="31"/>
                    <a:pt x="158" y="1"/>
                    <a:pt x="111"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2"/>
            <p:cNvSpPr/>
            <p:nvPr/>
          </p:nvSpPr>
          <p:spPr>
            <a:xfrm>
              <a:off x="3899175" y="1405075"/>
              <a:ext cx="9750" cy="23600"/>
            </a:xfrm>
            <a:custGeom>
              <a:rect b="b" l="l" r="r" t="t"/>
              <a:pathLst>
                <a:path extrusionOk="0" h="944" w="390">
                  <a:moveTo>
                    <a:pt x="113" y="0"/>
                  </a:moveTo>
                  <a:cubicBezTo>
                    <a:pt x="108" y="0"/>
                    <a:pt x="102" y="0"/>
                    <a:pt x="97" y="1"/>
                  </a:cubicBezTo>
                  <a:cubicBezTo>
                    <a:pt x="68" y="6"/>
                    <a:pt x="42" y="22"/>
                    <a:pt x="24" y="45"/>
                  </a:cubicBezTo>
                  <a:cubicBezTo>
                    <a:pt x="6" y="70"/>
                    <a:pt x="0" y="101"/>
                    <a:pt x="6" y="131"/>
                  </a:cubicBezTo>
                  <a:cubicBezTo>
                    <a:pt x="48" y="374"/>
                    <a:pt x="102" y="620"/>
                    <a:pt x="159" y="859"/>
                  </a:cubicBezTo>
                  <a:cubicBezTo>
                    <a:pt x="167" y="888"/>
                    <a:pt x="185" y="912"/>
                    <a:pt x="211" y="927"/>
                  </a:cubicBezTo>
                  <a:cubicBezTo>
                    <a:pt x="229" y="938"/>
                    <a:pt x="248" y="943"/>
                    <a:pt x="268" y="943"/>
                  </a:cubicBezTo>
                  <a:cubicBezTo>
                    <a:pt x="278" y="943"/>
                    <a:pt x="287" y="942"/>
                    <a:pt x="296" y="940"/>
                  </a:cubicBezTo>
                  <a:lnTo>
                    <a:pt x="297" y="940"/>
                  </a:lnTo>
                  <a:cubicBezTo>
                    <a:pt x="355" y="924"/>
                    <a:pt x="390" y="864"/>
                    <a:pt x="375" y="807"/>
                  </a:cubicBezTo>
                  <a:cubicBezTo>
                    <a:pt x="316" y="571"/>
                    <a:pt x="266" y="330"/>
                    <a:pt x="223" y="91"/>
                  </a:cubicBezTo>
                  <a:cubicBezTo>
                    <a:pt x="213" y="38"/>
                    <a:pt x="166" y="0"/>
                    <a:pt x="113"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2"/>
            <p:cNvSpPr/>
            <p:nvPr/>
          </p:nvSpPr>
          <p:spPr>
            <a:xfrm>
              <a:off x="3939475" y="1507425"/>
              <a:ext cx="16550" cy="20650"/>
            </a:xfrm>
            <a:custGeom>
              <a:rect b="b" l="l" r="r" t="t"/>
              <a:pathLst>
                <a:path extrusionOk="0" h="826" w="662">
                  <a:moveTo>
                    <a:pt x="114" y="0"/>
                  </a:moveTo>
                  <a:cubicBezTo>
                    <a:pt x="94" y="0"/>
                    <a:pt x="73" y="6"/>
                    <a:pt x="54" y="18"/>
                  </a:cubicBezTo>
                  <a:cubicBezTo>
                    <a:pt x="29" y="34"/>
                    <a:pt x="13" y="60"/>
                    <a:pt x="7" y="88"/>
                  </a:cubicBezTo>
                  <a:cubicBezTo>
                    <a:pt x="1" y="117"/>
                    <a:pt x="7" y="147"/>
                    <a:pt x="21" y="172"/>
                  </a:cubicBezTo>
                  <a:cubicBezTo>
                    <a:pt x="157" y="378"/>
                    <a:pt x="301" y="584"/>
                    <a:pt x="449" y="782"/>
                  </a:cubicBezTo>
                  <a:cubicBezTo>
                    <a:pt x="471" y="810"/>
                    <a:pt x="504" y="826"/>
                    <a:pt x="538" y="826"/>
                  </a:cubicBezTo>
                  <a:cubicBezTo>
                    <a:pt x="548" y="826"/>
                    <a:pt x="558" y="825"/>
                    <a:pt x="567" y="822"/>
                  </a:cubicBezTo>
                  <a:cubicBezTo>
                    <a:pt x="580" y="818"/>
                    <a:pt x="593" y="812"/>
                    <a:pt x="604" y="805"/>
                  </a:cubicBezTo>
                  <a:cubicBezTo>
                    <a:pt x="652" y="767"/>
                    <a:pt x="662" y="699"/>
                    <a:pt x="627" y="650"/>
                  </a:cubicBezTo>
                  <a:cubicBezTo>
                    <a:pt x="481" y="456"/>
                    <a:pt x="340" y="254"/>
                    <a:pt x="207" y="51"/>
                  </a:cubicBezTo>
                  <a:cubicBezTo>
                    <a:pt x="186" y="18"/>
                    <a:pt x="150" y="0"/>
                    <a:pt x="114"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2"/>
            <p:cNvSpPr/>
            <p:nvPr/>
          </p:nvSpPr>
          <p:spPr>
            <a:xfrm>
              <a:off x="3898250" y="1295075"/>
              <a:ext cx="9575" cy="23675"/>
            </a:xfrm>
            <a:custGeom>
              <a:rect b="b" l="l" r="r" t="t"/>
              <a:pathLst>
                <a:path extrusionOk="0" h="947" w="383">
                  <a:moveTo>
                    <a:pt x="262" y="0"/>
                  </a:moveTo>
                  <a:cubicBezTo>
                    <a:pt x="211" y="0"/>
                    <a:pt x="165" y="34"/>
                    <a:pt x="153" y="85"/>
                  </a:cubicBezTo>
                  <a:cubicBezTo>
                    <a:pt x="97" y="328"/>
                    <a:pt x="49" y="574"/>
                    <a:pt x="9" y="819"/>
                  </a:cubicBezTo>
                  <a:cubicBezTo>
                    <a:pt x="0" y="878"/>
                    <a:pt x="41" y="935"/>
                    <a:pt x="102" y="945"/>
                  </a:cubicBezTo>
                  <a:cubicBezTo>
                    <a:pt x="108" y="946"/>
                    <a:pt x="114" y="947"/>
                    <a:pt x="120" y="947"/>
                  </a:cubicBezTo>
                  <a:cubicBezTo>
                    <a:pt x="130" y="947"/>
                    <a:pt x="140" y="945"/>
                    <a:pt x="149" y="943"/>
                  </a:cubicBezTo>
                  <a:cubicBezTo>
                    <a:pt x="190" y="931"/>
                    <a:pt x="221" y="896"/>
                    <a:pt x="228" y="854"/>
                  </a:cubicBezTo>
                  <a:cubicBezTo>
                    <a:pt x="267" y="613"/>
                    <a:pt x="315" y="371"/>
                    <a:pt x="368" y="136"/>
                  </a:cubicBezTo>
                  <a:cubicBezTo>
                    <a:pt x="382" y="76"/>
                    <a:pt x="345" y="17"/>
                    <a:pt x="286" y="3"/>
                  </a:cubicBezTo>
                  <a:cubicBezTo>
                    <a:pt x="278" y="1"/>
                    <a:pt x="270" y="0"/>
                    <a:pt x="262"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2"/>
            <p:cNvSpPr/>
            <p:nvPr/>
          </p:nvSpPr>
          <p:spPr>
            <a:xfrm>
              <a:off x="3921200" y="1475200"/>
              <a:ext cx="14775" cy="21975"/>
            </a:xfrm>
            <a:custGeom>
              <a:rect b="b" l="l" r="r" t="t"/>
              <a:pathLst>
                <a:path extrusionOk="0" h="879" w="591">
                  <a:moveTo>
                    <a:pt x="129" y="0"/>
                  </a:moveTo>
                  <a:cubicBezTo>
                    <a:pt x="112" y="0"/>
                    <a:pt x="95" y="4"/>
                    <a:pt x="80" y="12"/>
                  </a:cubicBezTo>
                  <a:cubicBezTo>
                    <a:pt x="25" y="37"/>
                    <a:pt x="1" y="104"/>
                    <a:pt x="28" y="159"/>
                  </a:cubicBezTo>
                  <a:cubicBezTo>
                    <a:pt x="133" y="381"/>
                    <a:pt x="247" y="604"/>
                    <a:pt x="369" y="822"/>
                  </a:cubicBezTo>
                  <a:cubicBezTo>
                    <a:pt x="389" y="857"/>
                    <a:pt x="426" y="879"/>
                    <a:pt x="465" y="879"/>
                  </a:cubicBezTo>
                  <a:cubicBezTo>
                    <a:pt x="475" y="879"/>
                    <a:pt x="485" y="877"/>
                    <a:pt x="495" y="874"/>
                  </a:cubicBezTo>
                  <a:cubicBezTo>
                    <a:pt x="503" y="871"/>
                    <a:pt x="511" y="868"/>
                    <a:pt x="519" y="864"/>
                  </a:cubicBezTo>
                  <a:cubicBezTo>
                    <a:pt x="572" y="834"/>
                    <a:pt x="590" y="767"/>
                    <a:pt x="562" y="713"/>
                  </a:cubicBezTo>
                  <a:cubicBezTo>
                    <a:pt x="443" y="502"/>
                    <a:pt x="331" y="283"/>
                    <a:pt x="227" y="64"/>
                  </a:cubicBezTo>
                  <a:cubicBezTo>
                    <a:pt x="216" y="37"/>
                    <a:pt x="193" y="16"/>
                    <a:pt x="165" y="7"/>
                  </a:cubicBezTo>
                  <a:cubicBezTo>
                    <a:pt x="153" y="2"/>
                    <a:pt x="141" y="0"/>
                    <a:pt x="129"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2"/>
            <p:cNvSpPr/>
            <p:nvPr/>
          </p:nvSpPr>
          <p:spPr>
            <a:xfrm>
              <a:off x="3895175" y="1368425"/>
              <a:ext cx="7150" cy="23925"/>
            </a:xfrm>
            <a:custGeom>
              <a:rect b="b" l="l" r="r" t="t"/>
              <a:pathLst>
                <a:path extrusionOk="0" h="957" w="286">
                  <a:moveTo>
                    <a:pt x="114" y="1"/>
                  </a:moveTo>
                  <a:cubicBezTo>
                    <a:pt x="112" y="1"/>
                    <a:pt x="110" y="1"/>
                    <a:pt x="109" y="1"/>
                  </a:cubicBezTo>
                  <a:cubicBezTo>
                    <a:pt x="48" y="3"/>
                    <a:pt x="0" y="54"/>
                    <a:pt x="2" y="115"/>
                  </a:cubicBezTo>
                  <a:cubicBezTo>
                    <a:pt x="12" y="362"/>
                    <a:pt x="32" y="612"/>
                    <a:pt x="59" y="860"/>
                  </a:cubicBezTo>
                  <a:cubicBezTo>
                    <a:pt x="66" y="916"/>
                    <a:pt x="115" y="957"/>
                    <a:pt x="171" y="957"/>
                  </a:cubicBezTo>
                  <a:cubicBezTo>
                    <a:pt x="175" y="957"/>
                    <a:pt x="178" y="957"/>
                    <a:pt x="182" y="956"/>
                  </a:cubicBezTo>
                  <a:lnTo>
                    <a:pt x="199" y="952"/>
                  </a:lnTo>
                  <a:cubicBezTo>
                    <a:pt x="252" y="938"/>
                    <a:pt x="285" y="888"/>
                    <a:pt x="279" y="834"/>
                  </a:cubicBezTo>
                  <a:cubicBezTo>
                    <a:pt x="253" y="593"/>
                    <a:pt x="234" y="347"/>
                    <a:pt x="224" y="106"/>
                  </a:cubicBezTo>
                  <a:cubicBezTo>
                    <a:pt x="222" y="47"/>
                    <a:pt x="172" y="1"/>
                    <a:pt x="114"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2"/>
            <p:cNvSpPr/>
            <p:nvPr/>
          </p:nvSpPr>
          <p:spPr>
            <a:xfrm>
              <a:off x="3895050" y="1331500"/>
              <a:ext cx="6675" cy="24050"/>
            </a:xfrm>
            <a:custGeom>
              <a:rect b="b" l="l" r="r" t="t"/>
              <a:pathLst>
                <a:path extrusionOk="0" h="962" w="267">
                  <a:moveTo>
                    <a:pt x="155" y="1"/>
                  </a:moveTo>
                  <a:cubicBezTo>
                    <a:pt x="102" y="1"/>
                    <a:pt x="50" y="39"/>
                    <a:pt x="44" y="102"/>
                  </a:cubicBezTo>
                  <a:cubicBezTo>
                    <a:pt x="21" y="349"/>
                    <a:pt x="7" y="599"/>
                    <a:pt x="0" y="848"/>
                  </a:cubicBezTo>
                  <a:cubicBezTo>
                    <a:pt x="0" y="877"/>
                    <a:pt x="11" y="905"/>
                    <a:pt x="31" y="925"/>
                  </a:cubicBezTo>
                  <a:cubicBezTo>
                    <a:pt x="51" y="947"/>
                    <a:pt x="79" y="960"/>
                    <a:pt x="109" y="961"/>
                  </a:cubicBezTo>
                  <a:cubicBezTo>
                    <a:pt x="119" y="961"/>
                    <a:pt x="130" y="959"/>
                    <a:pt x="140" y="956"/>
                  </a:cubicBezTo>
                  <a:cubicBezTo>
                    <a:pt x="187" y="943"/>
                    <a:pt x="221" y="902"/>
                    <a:pt x="222" y="853"/>
                  </a:cubicBezTo>
                  <a:cubicBezTo>
                    <a:pt x="228" y="609"/>
                    <a:pt x="242" y="364"/>
                    <a:pt x="264" y="123"/>
                  </a:cubicBezTo>
                  <a:cubicBezTo>
                    <a:pt x="267" y="93"/>
                    <a:pt x="258" y="64"/>
                    <a:pt x="239" y="41"/>
                  </a:cubicBezTo>
                  <a:cubicBezTo>
                    <a:pt x="216" y="13"/>
                    <a:pt x="185" y="1"/>
                    <a:pt x="155"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2"/>
            <p:cNvSpPr/>
            <p:nvPr/>
          </p:nvSpPr>
          <p:spPr>
            <a:xfrm>
              <a:off x="3957900" y="1166525"/>
              <a:ext cx="19000" cy="19350"/>
            </a:xfrm>
            <a:custGeom>
              <a:rect b="b" l="l" r="r" t="t"/>
              <a:pathLst>
                <a:path extrusionOk="0" h="774" w="760">
                  <a:moveTo>
                    <a:pt x="635" y="0"/>
                  </a:moveTo>
                  <a:cubicBezTo>
                    <a:pt x="607" y="1"/>
                    <a:pt x="579" y="13"/>
                    <a:pt x="559" y="35"/>
                  </a:cubicBezTo>
                  <a:cubicBezTo>
                    <a:pt x="388" y="215"/>
                    <a:pt x="221" y="402"/>
                    <a:pt x="64" y="592"/>
                  </a:cubicBezTo>
                  <a:cubicBezTo>
                    <a:pt x="1" y="666"/>
                    <a:pt x="58" y="774"/>
                    <a:pt x="146" y="774"/>
                  </a:cubicBezTo>
                  <a:cubicBezTo>
                    <a:pt x="156" y="774"/>
                    <a:pt x="167" y="772"/>
                    <a:pt x="178" y="769"/>
                  </a:cubicBezTo>
                  <a:cubicBezTo>
                    <a:pt x="199" y="763"/>
                    <a:pt x="219" y="751"/>
                    <a:pt x="234" y="734"/>
                  </a:cubicBezTo>
                  <a:cubicBezTo>
                    <a:pt x="389" y="546"/>
                    <a:pt x="552" y="363"/>
                    <a:pt x="718" y="187"/>
                  </a:cubicBezTo>
                  <a:cubicBezTo>
                    <a:pt x="760" y="143"/>
                    <a:pt x="759" y="74"/>
                    <a:pt x="715" y="31"/>
                  </a:cubicBezTo>
                  <a:cubicBezTo>
                    <a:pt x="693" y="11"/>
                    <a:pt x="665" y="0"/>
                    <a:pt x="635"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2"/>
            <p:cNvSpPr/>
            <p:nvPr/>
          </p:nvSpPr>
          <p:spPr>
            <a:xfrm>
              <a:off x="3906625" y="1259725"/>
              <a:ext cx="11950" cy="23050"/>
            </a:xfrm>
            <a:custGeom>
              <a:rect b="b" l="l" r="r" t="t"/>
              <a:pathLst>
                <a:path extrusionOk="0" h="922" w="478">
                  <a:moveTo>
                    <a:pt x="354" y="1"/>
                  </a:moveTo>
                  <a:cubicBezTo>
                    <a:pt x="309" y="1"/>
                    <a:pt x="267" y="28"/>
                    <a:pt x="249" y="72"/>
                  </a:cubicBezTo>
                  <a:cubicBezTo>
                    <a:pt x="161" y="303"/>
                    <a:pt x="82" y="542"/>
                    <a:pt x="10" y="778"/>
                  </a:cubicBezTo>
                  <a:cubicBezTo>
                    <a:pt x="0" y="807"/>
                    <a:pt x="3" y="837"/>
                    <a:pt x="18" y="863"/>
                  </a:cubicBezTo>
                  <a:cubicBezTo>
                    <a:pt x="32" y="889"/>
                    <a:pt x="56" y="909"/>
                    <a:pt x="85" y="917"/>
                  </a:cubicBezTo>
                  <a:cubicBezTo>
                    <a:pt x="95" y="920"/>
                    <a:pt x="105" y="921"/>
                    <a:pt x="115" y="921"/>
                  </a:cubicBezTo>
                  <a:cubicBezTo>
                    <a:pt x="125" y="921"/>
                    <a:pt x="136" y="920"/>
                    <a:pt x="146" y="917"/>
                  </a:cubicBezTo>
                  <a:cubicBezTo>
                    <a:pt x="182" y="907"/>
                    <a:pt x="210" y="879"/>
                    <a:pt x="221" y="843"/>
                  </a:cubicBezTo>
                  <a:cubicBezTo>
                    <a:pt x="292" y="610"/>
                    <a:pt x="371" y="376"/>
                    <a:pt x="456" y="149"/>
                  </a:cubicBezTo>
                  <a:cubicBezTo>
                    <a:pt x="478" y="92"/>
                    <a:pt x="449" y="29"/>
                    <a:pt x="391" y="7"/>
                  </a:cubicBezTo>
                  <a:cubicBezTo>
                    <a:pt x="379" y="3"/>
                    <a:pt x="367" y="1"/>
                    <a:pt x="354"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2"/>
            <p:cNvSpPr/>
            <p:nvPr/>
          </p:nvSpPr>
          <p:spPr>
            <a:xfrm>
              <a:off x="4016375" y="1585825"/>
              <a:ext cx="22300" cy="15350"/>
            </a:xfrm>
            <a:custGeom>
              <a:rect b="b" l="l" r="r" t="t"/>
              <a:pathLst>
                <a:path extrusionOk="0" h="614" w="892">
                  <a:moveTo>
                    <a:pt x="124" y="0"/>
                  </a:moveTo>
                  <a:cubicBezTo>
                    <a:pt x="117" y="0"/>
                    <a:pt x="110" y="1"/>
                    <a:pt x="104" y="2"/>
                  </a:cubicBezTo>
                  <a:cubicBezTo>
                    <a:pt x="75" y="7"/>
                    <a:pt x="50" y="24"/>
                    <a:pt x="34" y="49"/>
                  </a:cubicBezTo>
                  <a:cubicBezTo>
                    <a:pt x="0" y="100"/>
                    <a:pt x="13" y="168"/>
                    <a:pt x="63" y="203"/>
                  </a:cubicBezTo>
                  <a:cubicBezTo>
                    <a:pt x="269" y="341"/>
                    <a:pt x="481" y="473"/>
                    <a:pt x="695" y="600"/>
                  </a:cubicBezTo>
                  <a:cubicBezTo>
                    <a:pt x="713" y="609"/>
                    <a:pt x="732" y="613"/>
                    <a:pt x="751" y="613"/>
                  </a:cubicBezTo>
                  <a:cubicBezTo>
                    <a:pt x="761" y="613"/>
                    <a:pt x="771" y="612"/>
                    <a:pt x="781" y="610"/>
                  </a:cubicBezTo>
                  <a:cubicBezTo>
                    <a:pt x="876" y="584"/>
                    <a:pt x="892" y="455"/>
                    <a:pt x="806" y="407"/>
                  </a:cubicBezTo>
                  <a:cubicBezTo>
                    <a:pt x="597" y="285"/>
                    <a:pt x="388" y="156"/>
                    <a:pt x="188" y="19"/>
                  </a:cubicBezTo>
                  <a:cubicBezTo>
                    <a:pt x="169" y="7"/>
                    <a:pt x="146" y="0"/>
                    <a:pt x="124"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2"/>
            <p:cNvSpPr/>
            <p:nvPr/>
          </p:nvSpPr>
          <p:spPr>
            <a:xfrm>
              <a:off x="3987500" y="1563200"/>
              <a:ext cx="20525" cy="17375"/>
            </a:xfrm>
            <a:custGeom>
              <a:rect b="b" l="l" r="r" t="t"/>
              <a:pathLst>
                <a:path extrusionOk="0" h="695" w="821">
                  <a:moveTo>
                    <a:pt x="115" y="0"/>
                  </a:moveTo>
                  <a:cubicBezTo>
                    <a:pt x="56" y="0"/>
                    <a:pt x="0" y="49"/>
                    <a:pt x="5" y="119"/>
                  </a:cubicBezTo>
                  <a:cubicBezTo>
                    <a:pt x="7" y="148"/>
                    <a:pt x="20" y="175"/>
                    <a:pt x="42" y="194"/>
                  </a:cubicBezTo>
                  <a:cubicBezTo>
                    <a:pt x="227" y="360"/>
                    <a:pt x="421" y="519"/>
                    <a:pt x="615" y="670"/>
                  </a:cubicBezTo>
                  <a:cubicBezTo>
                    <a:pt x="635" y="686"/>
                    <a:pt x="660" y="694"/>
                    <a:pt x="685" y="694"/>
                  </a:cubicBezTo>
                  <a:cubicBezTo>
                    <a:pt x="694" y="694"/>
                    <a:pt x="704" y="693"/>
                    <a:pt x="713" y="690"/>
                  </a:cubicBezTo>
                  <a:cubicBezTo>
                    <a:pt x="799" y="664"/>
                    <a:pt x="820" y="552"/>
                    <a:pt x="751" y="496"/>
                  </a:cubicBezTo>
                  <a:cubicBezTo>
                    <a:pt x="559" y="348"/>
                    <a:pt x="370" y="191"/>
                    <a:pt x="188" y="28"/>
                  </a:cubicBezTo>
                  <a:cubicBezTo>
                    <a:pt x="166" y="9"/>
                    <a:pt x="141" y="0"/>
                    <a:pt x="115"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2"/>
            <p:cNvSpPr/>
            <p:nvPr/>
          </p:nvSpPr>
          <p:spPr>
            <a:xfrm>
              <a:off x="3919375" y="1226150"/>
              <a:ext cx="14525" cy="22075"/>
            </a:xfrm>
            <a:custGeom>
              <a:rect b="b" l="l" r="r" t="t"/>
              <a:pathLst>
                <a:path extrusionOk="0" h="883" w="581">
                  <a:moveTo>
                    <a:pt x="455" y="0"/>
                  </a:moveTo>
                  <a:cubicBezTo>
                    <a:pt x="415" y="0"/>
                    <a:pt x="376" y="21"/>
                    <a:pt x="356" y="59"/>
                  </a:cubicBezTo>
                  <a:cubicBezTo>
                    <a:pt x="239" y="276"/>
                    <a:pt x="128" y="502"/>
                    <a:pt x="25" y="727"/>
                  </a:cubicBezTo>
                  <a:cubicBezTo>
                    <a:pt x="0" y="782"/>
                    <a:pt x="24" y="848"/>
                    <a:pt x="80" y="874"/>
                  </a:cubicBezTo>
                  <a:cubicBezTo>
                    <a:pt x="94" y="880"/>
                    <a:pt x="110" y="883"/>
                    <a:pt x="125" y="883"/>
                  </a:cubicBezTo>
                  <a:cubicBezTo>
                    <a:pt x="135" y="883"/>
                    <a:pt x="146" y="882"/>
                    <a:pt x="155" y="879"/>
                  </a:cubicBezTo>
                  <a:cubicBezTo>
                    <a:pt x="187" y="871"/>
                    <a:pt x="213" y="849"/>
                    <a:pt x="227" y="819"/>
                  </a:cubicBezTo>
                  <a:cubicBezTo>
                    <a:pt x="327" y="597"/>
                    <a:pt x="437" y="377"/>
                    <a:pt x="551" y="163"/>
                  </a:cubicBezTo>
                  <a:cubicBezTo>
                    <a:pt x="581" y="109"/>
                    <a:pt x="561" y="42"/>
                    <a:pt x="506" y="13"/>
                  </a:cubicBezTo>
                  <a:cubicBezTo>
                    <a:pt x="490" y="4"/>
                    <a:pt x="472" y="0"/>
                    <a:pt x="455"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2"/>
            <p:cNvSpPr/>
            <p:nvPr/>
          </p:nvSpPr>
          <p:spPr>
            <a:xfrm>
              <a:off x="3937150" y="1194900"/>
              <a:ext cx="16025" cy="20850"/>
            </a:xfrm>
            <a:custGeom>
              <a:rect b="b" l="l" r="r" t="t"/>
              <a:pathLst>
                <a:path extrusionOk="0" h="834" w="641">
                  <a:moveTo>
                    <a:pt x="526" y="0"/>
                  </a:moveTo>
                  <a:cubicBezTo>
                    <a:pt x="520" y="0"/>
                    <a:pt x="515" y="1"/>
                    <a:pt x="509" y="2"/>
                  </a:cubicBezTo>
                  <a:cubicBezTo>
                    <a:pt x="480" y="6"/>
                    <a:pt x="454" y="22"/>
                    <a:pt x="438" y="46"/>
                  </a:cubicBezTo>
                  <a:cubicBezTo>
                    <a:pt x="291" y="247"/>
                    <a:pt x="152" y="456"/>
                    <a:pt x="21" y="665"/>
                  </a:cubicBezTo>
                  <a:cubicBezTo>
                    <a:pt x="5" y="689"/>
                    <a:pt x="0" y="719"/>
                    <a:pt x="6" y="748"/>
                  </a:cubicBezTo>
                  <a:cubicBezTo>
                    <a:pt x="19" y="799"/>
                    <a:pt x="65" y="833"/>
                    <a:pt x="116" y="833"/>
                  </a:cubicBezTo>
                  <a:cubicBezTo>
                    <a:pt x="125" y="833"/>
                    <a:pt x="135" y="832"/>
                    <a:pt x="144" y="830"/>
                  </a:cubicBezTo>
                  <a:cubicBezTo>
                    <a:pt x="170" y="822"/>
                    <a:pt x="193" y="805"/>
                    <a:pt x="208" y="782"/>
                  </a:cubicBezTo>
                  <a:cubicBezTo>
                    <a:pt x="337" y="576"/>
                    <a:pt x="474" y="372"/>
                    <a:pt x="615" y="176"/>
                  </a:cubicBezTo>
                  <a:cubicBezTo>
                    <a:pt x="633" y="153"/>
                    <a:pt x="640" y="123"/>
                    <a:pt x="636" y="94"/>
                  </a:cubicBezTo>
                  <a:cubicBezTo>
                    <a:pt x="626" y="39"/>
                    <a:pt x="580" y="0"/>
                    <a:pt x="526"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2"/>
            <p:cNvSpPr/>
            <p:nvPr/>
          </p:nvSpPr>
          <p:spPr>
            <a:xfrm>
              <a:off x="4048225" y="1604350"/>
              <a:ext cx="23425" cy="13200"/>
            </a:xfrm>
            <a:custGeom>
              <a:rect b="b" l="l" r="r" t="t"/>
              <a:pathLst>
                <a:path extrusionOk="0" h="528" w="937">
                  <a:moveTo>
                    <a:pt x="127" y="0"/>
                  </a:moveTo>
                  <a:cubicBezTo>
                    <a:pt x="86" y="0"/>
                    <a:pt x="47" y="23"/>
                    <a:pt x="27" y="62"/>
                  </a:cubicBezTo>
                  <a:cubicBezTo>
                    <a:pt x="1" y="117"/>
                    <a:pt x="22" y="184"/>
                    <a:pt x="78" y="210"/>
                  </a:cubicBezTo>
                  <a:cubicBezTo>
                    <a:pt x="301" y="321"/>
                    <a:pt x="528" y="425"/>
                    <a:pt x="757" y="519"/>
                  </a:cubicBezTo>
                  <a:cubicBezTo>
                    <a:pt x="771" y="525"/>
                    <a:pt x="785" y="528"/>
                    <a:pt x="800" y="528"/>
                  </a:cubicBezTo>
                  <a:cubicBezTo>
                    <a:pt x="810" y="528"/>
                    <a:pt x="819" y="526"/>
                    <a:pt x="829" y="524"/>
                  </a:cubicBezTo>
                  <a:cubicBezTo>
                    <a:pt x="929" y="494"/>
                    <a:pt x="937" y="356"/>
                    <a:pt x="842" y="314"/>
                  </a:cubicBezTo>
                  <a:cubicBezTo>
                    <a:pt x="618" y="221"/>
                    <a:pt x="393" y="120"/>
                    <a:pt x="176" y="12"/>
                  </a:cubicBezTo>
                  <a:cubicBezTo>
                    <a:pt x="160" y="4"/>
                    <a:pt x="143" y="0"/>
                    <a:pt x="127"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2"/>
            <p:cNvSpPr/>
            <p:nvPr/>
          </p:nvSpPr>
          <p:spPr>
            <a:xfrm>
              <a:off x="4118250" y="1628000"/>
              <a:ext cx="14650" cy="7150"/>
            </a:xfrm>
            <a:custGeom>
              <a:rect b="b" l="l" r="r" t="t"/>
              <a:pathLst>
                <a:path extrusionOk="0" h="286" w="586">
                  <a:moveTo>
                    <a:pt x="113" y="0"/>
                  </a:moveTo>
                  <a:cubicBezTo>
                    <a:pt x="92" y="0"/>
                    <a:pt x="71" y="7"/>
                    <a:pt x="54" y="19"/>
                  </a:cubicBezTo>
                  <a:cubicBezTo>
                    <a:pt x="29" y="36"/>
                    <a:pt x="12" y="61"/>
                    <a:pt x="7" y="91"/>
                  </a:cubicBezTo>
                  <a:cubicBezTo>
                    <a:pt x="1" y="119"/>
                    <a:pt x="7" y="149"/>
                    <a:pt x="24" y="173"/>
                  </a:cubicBezTo>
                  <a:cubicBezTo>
                    <a:pt x="41" y="197"/>
                    <a:pt x="65" y="214"/>
                    <a:pt x="94" y="219"/>
                  </a:cubicBezTo>
                  <a:cubicBezTo>
                    <a:pt x="214" y="244"/>
                    <a:pt x="333" y="265"/>
                    <a:pt x="453" y="283"/>
                  </a:cubicBezTo>
                  <a:cubicBezTo>
                    <a:pt x="459" y="285"/>
                    <a:pt x="466" y="285"/>
                    <a:pt x="472" y="285"/>
                  </a:cubicBezTo>
                  <a:cubicBezTo>
                    <a:pt x="482" y="285"/>
                    <a:pt x="491" y="284"/>
                    <a:pt x="501" y="281"/>
                  </a:cubicBezTo>
                  <a:cubicBezTo>
                    <a:pt x="543" y="269"/>
                    <a:pt x="573" y="235"/>
                    <a:pt x="580" y="193"/>
                  </a:cubicBezTo>
                  <a:cubicBezTo>
                    <a:pt x="585" y="163"/>
                    <a:pt x="578" y="134"/>
                    <a:pt x="561" y="110"/>
                  </a:cubicBezTo>
                  <a:cubicBezTo>
                    <a:pt x="544" y="86"/>
                    <a:pt x="518" y="70"/>
                    <a:pt x="488" y="65"/>
                  </a:cubicBezTo>
                  <a:cubicBezTo>
                    <a:pt x="371" y="47"/>
                    <a:pt x="253" y="26"/>
                    <a:pt x="137" y="3"/>
                  </a:cubicBezTo>
                  <a:cubicBezTo>
                    <a:pt x="129" y="1"/>
                    <a:pt x="121" y="0"/>
                    <a:pt x="113"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2"/>
            <p:cNvSpPr/>
            <p:nvPr/>
          </p:nvSpPr>
          <p:spPr>
            <a:xfrm>
              <a:off x="3983900" y="1141575"/>
              <a:ext cx="20200" cy="17575"/>
            </a:xfrm>
            <a:custGeom>
              <a:rect b="b" l="l" r="r" t="t"/>
              <a:pathLst>
                <a:path extrusionOk="0" h="703" w="808">
                  <a:moveTo>
                    <a:pt x="683" y="0"/>
                  </a:moveTo>
                  <a:cubicBezTo>
                    <a:pt x="658" y="0"/>
                    <a:pt x="633" y="8"/>
                    <a:pt x="612" y="25"/>
                  </a:cubicBezTo>
                  <a:cubicBezTo>
                    <a:pt x="420" y="180"/>
                    <a:pt x="231" y="342"/>
                    <a:pt x="49" y="510"/>
                  </a:cubicBezTo>
                  <a:cubicBezTo>
                    <a:pt x="4" y="551"/>
                    <a:pt x="1" y="622"/>
                    <a:pt x="42" y="666"/>
                  </a:cubicBezTo>
                  <a:cubicBezTo>
                    <a:pt x="64" y="690"/>
                    <a:pt x="93" y="702"/>
                    <a:pt x="124" y="702"/>
                  </a:cubicBezTo>
                  <a:cubicBezTo>
                    <a:pt x="134" y="702"/>
                    <a:pt x="144" y="701"/>
                    <a:pt x="154" y="698"/>
                  </a:cubicBezTo>
                  <a:cubicBezTo>
                    <a:pt x="171" y="693"/>
                    <a:pt x="186" y="685"/>
                    <a:pt x="199" y="673"/>
                  </a:cubicBezTo>
                  <a:cubicBezTo>
                    <a:pt x="377" y="509"/>
                    <a:pt x="564" y="349"/>
                    <a:pt x="752" y="196"/>
                  </a:cubicBezTo>
                  <a:cubicBezTo>
                    <a:pt x="799" y="158"/>
                    <a:pt x="807" y="89"/>
                    <a:pt x="769" y="41"/>
                  </a:cubicBezTo>
                  <a:cubicBezTo>
                    <a:pt x="747" y="14"/>
                    <a:pt x="715" y="0"/>
                    <a:pt x="683"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2"/>
            <p:cNvSpPr/>
            <p:nvPr/>
          </p:nvSpPr>
          <p:spPr>
            <a:xfrm>
              <a:off x="4082300" y="1618500"/>
              <a:ext cx="23700" cy="10900"/>
            </a:xfrm>
            <a:custGeom>
              <a:rect b="b" l="l" r="r" t="t"/>
              <a:pathLst>
                <a:path extrusionOk="0" h="436" w="948">
                  <a:moveTo>
                    <a:pt x="128" y="1"/>
                  </a:moveTo>
                  <a:cubicBezTo>
                    <a:pt x="111" y="1"/>
                    <a:pt x="94" y="5"/>
                    <a:pt x="78" y="12"/>
                  </a:cubicBezTo>
                  <a:cubicBezTo>
                    <a:pt x="23" y="39"/>
                    <a:pt x="0" y="106"/>
                    <a:pt x="27" y="161"/>
                  </a:cubicBezTo>
                  <a:cubicBezTo>
                    <a:pt x="41" y="187"/>
                    <a:pt x="64" y="206"/>
                    <a:pt x="92" y="216"/>
                  </a:cubicBezTo>
                  <a:cubicBezTo>
                    <a:pt x="327" y="296"/>
                    <a:pt x="567" y="367"/>
                    <a:pt x="805" y="433"/>
                  </a:cubicBezTo>
                  <a:cubicBezTo>
                    <a:pt x="814" y="435"/>
                    <a:pt x="823" y="436"/>
                    <a:pt x="832" y="436"/>
                  </a:cubicBezTo>
                  <a:cubicBezTo>
                    <a:pt x="842" y="436"/>
                    <a:pt x="853" y="434"/>
                    <a:pt x="863" y="432"/>
                  </a:cubicBezTo>
                  <a:cubicBezTo>
                    <a:pt x="901" y="421"/>
                    <a:pt x="930" y="391"/>
                    <a:pt x="940" y="353"/>
                  </a:cubicBezTo>
                  <a:cubicBezTo>
                    <a:pt x="948" y="325"/>
                    <a:pt x="944" y="295"/>
                    <a:pt x="929" y="270"/>
                  </a:cubicBezTo>
                  <a:cubicBezTo>
                    <a:pt x="914" y="245"/>
                    <a:pt x="890" y="226"/>
                    <a:pt x="862" y="219"/>
                  </a:cubicBezTo>
                  <a:cubicBezTo>
                    <a:pt x="628" y="155"/>
                    <a:pt x="392" y="85"/>
                    <a:pt x="162" y="6"/>
                  </a:cubicBezTo>
                  <a:cubicBezTo>
                    <a:pt x="151" y="3"/>
                    <a:pt x="139" y="1"/>
                    <a:pt x="128"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2"/>
            <p:cNvSpPr/>
            <p:nvPr/>
          </p:nvSpPr>
          <p:spPr>
            <a:xfrm>
              <a:off x="4150325" y="1080725"/>
              <a:ext cx="24050" cy="6325"/>
            </a:xfrm>
            <a:custGeom>
              <a:rect b="b" l="l" r="r" t="t"/>
              <a:pathLst>
                <a:path extrusionOk="0" h="253" w="962">
                  <a:moveTo>
                    <a:pt x="855" y="1"/>
                  </a:moveTo>
                  <a:cubicBezTo>
                    <a:pt x="853" y="1"/>
                    <a:pt x="851" y="1"/>
                    <a:pt x="849" y="1"/>
                  </a:cubicBezTo>
                  <a:cubicBezTo>
                    <a:pt x="602" y="3"/>
                    <a:pt x="351" y="14"/>
                    <a:pt x="105" y="32"/>
                  </a:cubicBezTo>
                  <a:cubicBezTo>
                    <a:pt x="76" y="35"/>
                    <a:pt x="48" y="48"/>
                    <a:pt x="29" y="69"/>
                  </a:cubicBezTo>
                  <a:cubicBezTo>
                    <a:pt x="9" y="91"/>
                    <a:pt x="0" y="121"/>
                    <a:pt x="2" y="151"/>
                  </a:cubicBezTo>
                  <a:cubicBezTo>
                    <a:pt x="7" y="209"/>
                    <a:pt x="56" y="253"/>
                    <a:pt x="112" y="253"/>
                  </a:cubicBezTo>
                  <a:cubicBezTo>
                    <a:pt x="115" y="253"/>
                    <a:pt x="118" y="253"/>
                    <a:pt x="121" y="252"/>
                  </a:cubicBezTo>
                  <a:cubicBezTo>
                    <a:pt x="363" y="233"/>
                    <a:pt x="609" y="222"/>
                    <a:pt x="851" y="221"/>
                  </a:cubicBezTo>
                  <a:cubicBezTo>
                    <a:pt x="861" y="220"/>
                    <a:pt x="870" y="219"/>
                    <a:pt x="880" y="216"/>
                  </a:cubicBezTo>
                  <a:cubicBezTo>
                    <a:pt x="929" y="204"/>
                    <a:pt x="961" y="160"/>
                    <a:pt x="961" y="109"/>
                  </a:cubicBezTo>
                  <a:cubicBezTo>
                    <a:pt x="960" y="80"/>
                    <a:pt x="949" y="51"/>
                    <a:pt x="928" y="32"/>
                  </a:cubicBezTo>
                  <a:cubicBezTo>
                    <a:pt x="908" y="12"/>
                    <a:pt x="882" y="1"/>
                    <a:pt x="855"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2"/>
            <p:cNvSpPr/>
            <p:nvPr/>
          </p:nvSpPr>
          <p:spPr>
            <a:xfrm>
              <a:off x="4113600" y="1083525"/>
              <a:ext cx="24150" cy="8800"/>
            </a:xfrm>
            <a:custGeom>
              <a:rect b="b" l="l" r="r" t="t"/>
              <a:pathLst>
                <a:path extrusionOk="0" h="352" w="966">
                  <a:moveTo>
                    <a:pt x="848" y="1"/>
                  </a:moveTo>
                  <a:cubicBezTo>
                    <a:pt x="843" y="1"/>
                    <a:pt x="838" y="1"/>
                    <a:pt x="832" y="2"/>
                  </a:cubicBezTo>
                  <a:cubicBezTo>
                    <a:pt x="587" y="37"/>
                    <a:pt x="341" y="82"/>
                    <a:pt x="95" y="132"/>
                  </a:cubicBezTo>
                  <a:cubicBezTo>
                    <a:pt x="38" y="147"/>
                    <a:pt x="1" y="206"/>
                    <a:pt x="13" y="265"/>
                  </a:cubicBezTo>
                  <a:cubicBezTo>
                    <a:pt x="19" y="293"/>
                    <a:pt x="36" y="318"/>
                    <a:pt x="61" y="333"/>
                  </a:cubicBezTo>
                  <a:cubicBezTo>
                    <a:pt x="78" y="345"/>
                    <a:pt x="99" y="352"/>
                    <a:pt x="120" y="352"/>
                  </a:cubicBezTo>
                  <a:cubicBezTo>
                    <a:pt x="128" y="352"/>
                    <a:pt x="135" y="351"/>
                    <a:pt x="143" y="349"/>
                  </a:cubicBezTo>
                  <a:cubicBezTo>
                    <a:pt x="382" y="298"/>
                    <a:pt x="624" y="255"/>
                    <a:pt x="865" y="220"/>
                  </a:cubicBezTo>
                  <a:lnTo>
                    <a:pt x="878" y="218"/>
                  </a:lnTo>
                  <a:cubicBezTo>
                    <a:pt x="931" y="203"/>
                    <a:pt x="965" y="150"/>
                    <a:pt x="957" y="96"/>
                  </a:cubicBezTo>
                  <a:cubicBezTo>
                    <a:pt x="949" y="40"/>
                    <a:pt x="902" y="1"/>
                    <a:pt x="848"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2"/>
            <p:cNvSpPr/>
            <p:nvPr/>
          </p:nvSpPr>
          <p:spPr>
            <a:xfrm>
              <a:off x="4044400" y="1103550"/>
              <a:ext cx="22725" cy="13475"/>
            </a:xfrm>
            <a:custGeom>
              <a:rect b="b" l="l" r="r" t="t"/>
              <a:pathLst>
                <a:path extrusionOk="0" h="539" w="909">
                  <a:moveTo>
                    <a:pt x="784" y="1"/>
                  </a:moveTo>
                  <a:cubicBezTo>
                    <a:pt x="768" y="1"/>
                    <a:pt x="753" y="4"/>
                    <a:pt x="739" y="11"/>
                  </a:cubicBezTo>
                  <a:cubicBezTo>
                    <a:pt x="511" y="110"/>
                    <a:pt x="285" y="217"/>
                    <a:pt x="64" y="329"/>
                  </a:cubicBezTo>
                  <a:cubicBezTo>
                    <a:pt x="38" y="343"/>
                    <a:pt x="18" y="366"/>
                    <a:pt x="9" y="394"/>
                  </a:cubicBezTo>
                  <a:cubicBezTo>
                    <a:pt x="1" y="422"/>
                    <a:pt x="3" y="452"/>
                    <a:pt x="16" y="478"/>
                  </a:cubicBezTo>
                  <a:cubicBezTo>
                    <a:pt x="35" y="516"/>
                    <a:pt x="74" y="539"/>
                    <a:pt x="114" y="539"/>
                  </a:cubicBezTo>
                  <a:cubicBezTo>
                    <a:pt x="124" y="539"/>
                    <a:pt x="134" y="537"/>
                    <a:pt x="145" y="534"/>
                  </a:cubicBezTo>
                  <a:lnTo>
                    <a:pt x="166" y="525"/>
                  </a:lnTo>
                  <a:cubicBezTo>
                    <a:pt x="382" y="416"/>
                    <a:pt x="603" y="310"/>
                    <a:pt x="826" y="214"/>
                  </a:cubicBezTo>
                  <a:cubicBezTo>
                    <a:pt x="853" y="203"/>
                    <a:pt x="874" y="180"/>
                    <a:pt x="885" y="153"/>
                  </a:cubicBezTo>
                  <a:cubicBezTo>
                    <a:pt x="908" y="96"/>
                    <a:pt x="879" y="30"/>
                    <a:pt x="822" y="8"/>
                  </a:cubicBezTo>
                  <a:cubicBezTo>
                    <a:pt x="809" y="3"/>
                    <a:pt x="796" y="1"/>
                    <a:pt x="784"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2"/>
            <p:cNvSpPr/>
            <p:nvPr/>
          </p:nvSpPr>
          <p:spPr>
            <a:xfrm>
              <a:off x="4012850" y="1120450"/>
              <a:ext cx="21475" cy="15600"/>
            </a:xfrm>
            <a:custGeom>
              <a:rect b="b" l="l" r="r" t="t"/>
              <a:pathLst>
                <a:path extrusionOk="0" h="624" w="859">
                  <a:moveTo>
                    <a:pt x="736" y="1"/>
                  </a:moveTo>
                  <a:cubicBezTo>
                    <a:pt x="715" y="1"/>
                    <a:pt x="694" y="6"/>
                    <a:pt x="675" y="17"/>
                  </a:cubicBezTo>
                  <a:cubicBezTo>
                    <a:pt x="464" y="144"/>
                    <a:pt x="255" y="280"/>
                    <a:pt x="51" y="423"/>
                  </a:cubicBezTo>
                  <a:cubicBezTo>
                    <a:pt x="26" y="440"/>
                    <a:pt x="10" y="466"/>
                    <a:pt x="5" y="494"/>
                  </a:cubicBezTo>
                  <a:cubicBezTo>
                    <a:pt x="0" y="523"/>
                    <a:pt x="7" y="553"/>
                    <a:pt x="23" y="577"/>
                  </a:cubicBezTo>
                  <a:cubicBezTo>
                    <a:pt x="45" y="606"/>
                    <a:pt x="79" y="624"/>
                    <a:pt x="114" y="624"/>
                  </a:cubicBezTo>
                  <a:cubicBezTo>
                    <a:pt x="124" y="624"/>
                    <a:pt x="134" y="622"/>
                    <a:pt x="144" y="620"/>
                  </a:cubicBezTo>
                  <a:cubicBezTo>
                    <a:pt x="156" y="617"/>
                    <a:pt x="167" y="612"/>
                    <a:pt x="177" y="604"/>
                  </a:cubicBezTo>
                  <a:cubicBezTo>
                    <a:pt x="377" y="465"/>
                    <a:pt x="582" y="331"/>
                    <a:pt x="789" y="207"/>
                  </a:cubicBezTo>
                  <a:cubicBezTo>
                    <a:pt x="842" y="175"/>
                    <a:pt x="859" y="107"/>
                    <a:pt x="828" y="54"/>
                  </a:cubicBezTo>
                  <a:cubicBezTo>
                    <a:pt x="812" y="29"/>
                    <a:pt x="787" y="11"/>
                    <a:pt x="760" y="3"/>
                  </a:cubicBezTo>
                  <a:cubicBezTo>
                    <a:pt x="752" y="2"/>
                    <a:pt x="744" y="1"/>
                    <a:pt x="736"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2"/>
            <p:cNvSpPr/>
            <p:nvPr/>
          </p:nvSpPr>
          <p:spPr>
            <a:xfrm>
              <a:off x="4078275" y="1091225"/>
              <a:ext cx="23275" cy="11175"/>
            </a:xfrm>
            <a:custGeom>
              <a:rect b="b" l="l" r="r" t="t"/>
              <a:pathLst>
                <a:path extrusionOk="0" h="447" w="931">
                  <a:moveTo>
                    <a:pt x="816" y="0"/>
                  </a:moveTo>
                  <a:cubicBezTo>
                    <a:pt x="806" y="0"/>
                    <a:pt x="797" y="2"/>
                    <a:pt x="787" y="4"/>
                  </a:cubicBezTo>
                  <a:cubicBezTo>
                    <a:pt x="548" y="72"/>
                    <a:pt x="309" y="148"/>
                    <a:pt x="77" y="231"/>
                  </a:cubicBezTo>
                  <a:cubicBezTo>
                    <a:pt x="49" y="240"/>
                    <a:pt x="26" y="261"/>
                    <a:pt x="13" y="288"/>
                  </a:cubicBezTo>
                  <a:cubicBezTo>
                    <a:pt x="1" y="314"/>
                    <a:pt x="0" y="344"/>
                    <a:pt x="9" y="372"/>
                  </a:cubicBezTo>
                  <a:cubicBezTo>
                    <a:pt x="25" y="417"/>
                    <a:pt x="68" y="446"/>
                    <a:pt x="114" y="446"/>
                  </a:cubicBezTo>
                  <a:cubicBezTo>
                    <a:pt x="124" y="446"/>
                    <a:pt x="133" y="445"/>
                    <a:pt x="143" y="443"/>
                  </a:cubicBezTo>
                  <a:lnTo>
                    <a:pt x="151" y="439"/>
                  </a:lnTo>
                  <a:cubicBezTo>
                    <a:pt x="378" y="359"/>
                    <a:pt x="613" y="284"/>
                    <a:pt x="847" y="217"/>
                  </a:cubicBezTo>
                  <a:cubicBezTo>
                    <a:pt x="875" y="209"/>
                    <a:pt x="899" y="190"/>
                    <a:pt x="913" y="164"/>
                  </a:cubicBezTo>
                  <a:cubicBezTo>
                    <a:pt x="928" y="138"/>
                    <a:pt x="931" y="109"/>
                    <a:pt x="924" y="81"/>
                  </a:cubicBezTo>
                  <a:cubicBezTo>
                    <a:pt x="909" y="32"/>
                    <a:pt x="864" y="0"/>
                    <a:pt x="816"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2"/>
            <p:cNvSpPr/>
            <p:nvPr/>
          </p:nvSpPr>
          <p:spPr>
            <a:xfrm>
              <a:off x="4187200" y="1081175"/>
              <a:ext cx="24175" cy="7250"/>
            </a:xfrm>
            <a:custGeom>
              <a:rect b="b" l="l" r="r" t="t"/>
              <a:pathLst>
                <a:path extrusionOk="0" h="290" w="967">
                  <a:moveTo>
                    <a:pt x="113" y="0"/>
                  </a:moveTo>
                  <a:cubicBezTo>
                    <a:pt x="55" y="0"/>
                    <a:pt x="6" y="46"/>
                    <a:pt x="3" y="104"/>
                  </a:cubicBezTo>
                  <a:cubicBezTo>
                    <a:pt x="0" y="165"/>
                    <a:pt x="46" y="217"/>
                    <a:pt x="108" y="221"/>
                  </a:cubicBezTo>
                  <a:cubicBezTo>
                    <a:pt x="349" y="235"/>
                    <a:pt x="595" y="257"/>
                    <a:pt x="835" y="288"/>
                  </a:cubicBezTo>
                  <a:cubicBezTo>
                    <a:pt x="841" y="289"/>
                    <a:pt x="846" y="289"/>
                    <a:pt x="851" y="289"/>
                  </a:cubicBezTo>
                  <a:cubicBezTo>
                    <a:pt x="906" y="289"/>
                    <a:pt x="953" y="248"/>
                    <a:pt x="959" y="193"/>
                  </a:cubicBezTo>
                  <a:cubicBezTo>
                    <a:pt x="967" y="132"/>
                    <a:pt x="924" y="76"/>
                    <a:pt x="863" y="68"/>
                  </a:cubicBezTo>
                  <a:cubicBezTo>
                    <a:pt x="617" y="38"/>
                    <a:pt x="366" y="15"/>
                    <a:pt x="121" y="1"/>
                  </a:cubicBezTo>
                  <a:cubicBezTo>
                    <a:pt x="118" y="1"/>
                    <a:pt x="116" y="0"/>
                    <a:pt x="113"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2"/>
            <p:cNvSpPr/>
            <p:nvPr/>
          </p:nvSpPr>
          <p:spPr>
            <a:xfrm>
              <a:off x="4223350" y="1085850"/>
              <a:ext cx="15475" cy="7425"/>
            </a:xfrm>
            <a:custGeom>
              <a:rect b="b" l="l" r="r" t="t"/>
              <a:pathLst>
                <a:path extrusionOk="0" h="297" w="619">
                  <a:moveTo>
                    <a:pt x="141" y="0"/>
                  </a:moveTo>
                  <a:cubicBezTo>
                    <a:pt x="57" y="0"/>
                    <a:pt x="0" y="96"/>
                    <a:pt x="50" y="172"/>
                  </a:cubicBezTo>
                  <a:cubicBezTo>
                    <a:pt x="66" y="196"/>
                    <a:pt x="92" y="213"/>
                    <a:pt x="122" y="218"/>
                  </a:cubicBezTo>
                  <a:cubicBezTo>
                    <a:pt x="238" y="242"/>
                    <a:pt x="355" y="267"/>
                    <a:pt x="471" y="293"/>
                  </a:cubicBezTo>
                  <a:cubicBezTo>
                    <a:pt x="480" y="295"/>
                    <a:pt x="489" y="297"/>
                    <a:pt x="498" y="297"/>
                  </a:cubicBezTo>
                  <a:cubicBezTo>
                    <a:pt x="507" y="297"/>
                    <a:pt x="517" y="295"/>
                    <a:pt x="526" y="293"/>
                  </a:cubicBezTo>
                  <a:cubicBezTo>
                    <a:pt x="564" y="282"/>
                    <a:pt x="594" y="250"/>
                    <a:pt x="604" y="210"/>
                  </a:cubicBezTo>
                  <a:cubicBezTo>
                    <a:pt x="618" y="151"/>
                    <a:pt x="580" y="92"/>
                    <a:pt x="522" y="78"/>
                  </a:cubicBezTo>
                  <a:cubicBezTo>
                    <a:pt x="402" y="50"/>
                    <a:pt x="283" y="24"/>
                    <a:pt x="163" y="3"/>
                  </a:cubicBezTo>
                  <a:cubicBezTo>
                    <a:pt x="155" y="1"/>
                    <a:pt x="148" y="0"/>
                    <a:pt x="141"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2"/>
            <p:cNvSpPr/>
            <p:nvPr/>
          </p:nvSpPr>
          <p:spPr>
            <a:xfrm>
              <a:off x="4756425" y="1130550"/>
              <a:ext cx="371575" cy="371600"/>
            </a:xfrm>
            <a:custGeom>
              <a:rect b="b" l="l" r="r" t="t"/>
              <a:pathLst>
                <a:path extrusionOk="0" h="14864" w="14863">
                  <a:moveTo>
                    <a:pt x="7326" y="1"/>
                  </a:moveTo>
                  <a:cubicBezTo>
                    <a:pt x="7325" y="1"/>
                    <a:pt x="7324" y="1"/>
                    <a:pt x="7324" y="1"/>
                  </a:cubicBezTo>
                  <a:lnTo>
                    <a:pt x="7323" y="1"/>
                  </a:lnTo>
                  <a:cubicBezTo>
                    <a:pt x="7052" y="5"/>
                    <a:pt x="6782" y="23"/>
                    <a:pt x="6514" y="56"/>
                  </a:cubicBezTo>
                  <a:cubicBezTo>
                    <a:pt x="6430" y="66"/>
                    <a:pt x="6437" y="190"/>
                    <a:pt x="6522" y="190"/>
                  </a:cubicBezTo>
                  <a:cubicBezTo>
                    <a:pt x="6524" y="190"/>
                    <a:pt x="6526" y="190"/>
                    <a:pt x="6529" y="189"/>
                  </a:cubicBezTo>
                  <a:cubicBezTo>
                    <a:pt x="6794" y="157"/>
                    <a:pt x="7059" y="138"/>
                    <a:pt x="7325" y="135"/>
                  </a:cubicBezTo>
                  <a:cubicBezTo>
                    <a:pt x="7361" y="134"/>
                    <a:pt x="7391" y="104"/>
                    <a:pt x="7391" y="67"/>
                  </a:cubicBezTo>
                  <a:cubicBezTo>
                    <a:pt x="7391" y="30"/>
                    <a:pt x="7362" y="1"/>
                    <a:pt x="7326" y="1"/>
                  </a:cubicBezTo>
                  <a:close/>
                  <a:moveTo>
                    <a:pt x="8124" y="32"/>
                  </a:moveTo>
                  <a:cubicBezTo>
                    <a:pt x="8091" y="32"/>
                    <a:pt x="8062" y="59"/>
                    <a:pt x="8058" y="93"/>
                  </a:cubicBezTo>
                  <a:cubicBezTo>
                    <a:pt x="8055" y="130"/>
                    <a:pt x="8083" y="164"/>
                    <a:pt x="8121" y="166"/>
                  </a:cubicBezTo>
                  <a:cubicBezTo>
                    <a:pt x="8385" y="191"/>
                    <a:pt x="8649" y="230"/>
                    <a:pt x="8909" y="283"/>
                  </a:cubicBezTo>
                  <a:cubicBezTo>
                    <a:pt x="8913" y="284"/>
                    <a:pt x="8918" y="285"/>
                    <a:pt x="8923" y="285"/>
                  </a:cubicBezTo>
                  <a:lnTo>
                    <a:pt x="8923" y="285"/>
                  </a:lnTo>
                  <a:cubicBezTo>
                    <a:pt x="9003" y="284"/>
                    <a:pt x="9014" y="169"/>
                    <a:pt x="8936" y="152"/>
                  </a:cubicBezTo>
                  <a:cubicBezTo>
                    <a:pt x="8671" y="97"/>
                    <a:pt x="8403" y="58"/>
                    <a:pt x="8133" y="33"/>
                  </a:cubicBezTo>
                  <a:cubicBezTo>
                    <a:pt x="8130" y="32"/>
                    <a:pt x="8127" y="32"/>
                    <a:pt x="8124" y="32"/>
                  </a:cubicBezTo>
                  <a:close/>
                  <a:moveTo>
                    <a:pt x="8923" y="285"/>
                  </a:moveTo>
                  <a:cubicBezTo>
                    <a:pt x="8922" y="285"/>
                    <a:pt x="8922" y="285"/>
                    <a:pt x="8922" y="285"/>
                  </a:cubicBezTo>
                  <a:lnTo>
                    <a:pt x="8923" y="285"/>
                  </a:lnTo>
                  <a:cubicBezTo>
                    <a:pt x="8923" y="285"/>
                    <a:pt x="8923" y="285"/>
                    <a:pt x="8923" y="285"/>
                  </a:cubicBezTo>
                  <a:close/>
                  <a:moveTo>
                    <a:pt x="5730" y="198"/>
                  </a:moveTo>
                  <a:cubicBezTo>
                    <a:pt x="5725" y="198"/>
                    <a:pt x="5720" y="199"/>
                    <a:pt x="5714" y="200"/>
                  </a:cubicBezTo>
                  <a:cubicBezTo>
                    <a:pt x="5451" y="261"/>
                    <a:pt x="5191" y="339"/>
                    <a:pt x="4936" y="429"/>
                  </a:cubicBezTo>
                  <a:cubicBezTo>
                    <a:pt x="4865" y="454"/>
                    <a:pt x="4883" y="560"/>
                    <a:pt x="4959" y="560"/>
                  </a:cubicBezTo>
                  <a:cubicBezTo>
                    <a:pt x="4966" y="560"/>
                    <a:pt x="4974" y="559"/>
                    <a:pt x="4982" y="556"/>
                  </a:cubicBezTo>
                  <a:cubicBezTo>
                    <a:pt x="5232" y="466"/>
                    <a:pt x="5487" y="391"/>
                    <a:pt x="5746" y="330"/>
                  </a:cubicBezTo>
                  <a:cubicBezTo>
                    <a:pt x="5823" y="309"/>
                    <a:pt x="5802" y="198"/>
                    <a:pt x="5730" y="198"/>
                  </a:cubicBezTo>
                  <a:close/>
                  <a:moveTo>
                    <a:pt x="9699" y="355"/>
                  </a:moveTo>
                  <a:cubicBezTo>
                    <a:pt x="9630" y="355"/>
                    <a:pt x="9604" y="461"/>
                    <a:pt x="9680" y="487"/>
                  </a:cubicBezTo>
                  <a:cubicBezTo>
                    <a:pt x="9933" y="568"/>
                    <a:pt x="10181" y="664"/>
                    <a:pt x="10423" y="773"/>
                  </a:cubicBezTo>
                  <a:cubicBezTo>
                    <a:pt x="10432" y="777"/>
                    <a:pt x="10441" y="779"/>
                    <a:pt x="10451" y="779"/>
                  </a:cubicBezTo>
                  <a:lnTo>
                    <a:pt x="10452" y="779"/>
                  </a:lnTo>
                  <a:cubicBezTo>
                    <a:pt x="10524" y="779"/>
                    <a:pt x="10544" y="681"/>
                    <a:pt x="10479" y="651"/>
                  </a:cubicBezTo>
                  <a:cubicBezTo>
                    <a:pt x="10232" y="540"/>
                    <a:pt x="9979" y="442"/>
                    <a:pt x="9721" y="359"/>
                  </a:cubicBezTo>
                  <a:cubicBezTo>
                    <a:pt x="9714" y="356"/>
                    <a:pt x="9706" y="355"/>
                    <a:pt x="9699" y="355"/>
                  </a:cubicBezTo>
                  <a:close/>
                  <a:moveTo>
                    <a:pt x="4219" y="736"/>
                  </a:moveTo>
                  <a:cubicBezTo>
                    <a:pt x="4208" y="736"/>
                    <a:pt x="4198" y="738"/>
                    <a:pt x="4187" y="743"/>
                  </a:cubicBezTo>
                  <a:cubicBezTo>
                    <a:pt x="3944" y="862"/>
                    <a:pt x="3707" y="993"/>
                    <a:pt x="3479" y="1137"/>
                  </a:cubicBezTo>
                  <a:cubicBezTo>
                    <a:pt x="3420" y="1173"/>
                    <a:pt x="3446" y="1261"/>
                    <a:pt x="3513" y="1261"/>
                  </a:cubicBezTo>
                  <a:cubicBezTo>
                    <a:pt x="3514" y="1261"/>
                    <a:pt x="3514" y="1261"/>
                    <a:pt x="3514" y="1261"/>
                  </a:cubicBezTo>
                  <a:cubicBezTo>
                    <a:pt x="3527" y="1261"/>
                    <a:pt x="3539" y="1257"/>
                    <a:pt x="3550" y="1250"/>
                  </a:cubicBezTo>
                  <a:cubicBezTo>
                    <a:pt x="3775" y="1109"/>
                    <a:pt x="4008" y="980"/>
                    <a:pt x="4246" y="864"/>
                  </a:cubicBezTo>
                  <a:cubicBezTo>
                    <a:pt x="4281" y="848"/>
                    <a:pt x="4296" y="807"/>
                    <a:pt x="4279" y="773"/>
                  </a:cubicBezTo>
                  <a:cubicBezTo>
                    <a:pt x="4267" y="750"/>
                    <a:pt x="4243" y="736"/>
                    <a:pt x="4219" y="736"/>
                  </a:cubicBezTo>
                  <a:close/>
                  <a:moveTo>
                    <a:pt x="11163" y="1014"/>
                  </a:moveTo>
                  <a:cubicBezTo>
                    <a:pt x="11140" y="1014"/>
                    <a:pt x="11118" y="1025"/>
                    <a:pt x="11105" y="1047"/>
                  </a:cubicBezTo>
                  <a:cubicBezTo>
                    <a:pt x="11086" y="1079"/>
                    <a:pt x="11097" y="1121"/>
                    <a:pt x="11131" y="1140"/>
                  </a:cubicBezTo>
                  <a:cubicBezTo>
                    <a:pt x="11361" y="1275"/>
                    <a:pt x="11582" y="1422"/>
                    <a:pt x="11795" y="1581"/>
                  </a:cubicBezTo>
                  <a:cubicBezTo>
                    <a:pt x="11807" y="1590"/>
                    <a:pt x="11821" y="1594"/>
                    <a:pt x="11835" y="1594"/>
                  </a:cubicBezTo>
                  <a:cubicBezTo>
                    <a:pt x="11899" y="1594"/>
                    <a:pt x="11927" y="1512"/>
                    <a:pt x="11876" y="1474"/>
                  </a:cubicBezTo>
                  <a:cubicBezTo>
                    <a:pt x="11658" y="1312"/>
                    <a:pt x="11432" y="1162"/>
                    <a:pt x="11200" y="1025"/>
                  </a:cubicBezTo>
                  <a:cubicBezTo>
                    <a:pt x="11188" y="1017"/>
                    <a:pt x="11176" y="1014"/>
                    <a:pt x="11163" y="1014"/>
                  </a:cubicBezTo>
                  <a:close/>
                  <a:moveTo>
                    <a:pt x="2856" y="1592"/>
                  </a:moveTo>
                  <a:cubicBezTo>
                    <a:pt x="2843" y="1592"/>
                    <a:pt x="2829" y="1597"/>
                    <a:pt x="2816" y="1606"/>
                  </a:cubicBezTo>
                  <a:cubicBezTo>
                    <a:pt x="2604" y="1774"/>
                    <a:pt x="2401" y="1954"/>
                    <a:pt x="2209" y="2145"/>
                  </a:cubicBezTo>
                  <a:cubicBezTo>
                    <a:pt x="2167" y="2187"/>
                    <a:pt x="2196" y="2259"/>
                    <a:pt x="2256" y="2259"/>
                  </a:cubicBezTo>
                  <a:cubicBezTo>
                    <a:pt x="2274" y="2259"/>
                    <a:pt x="2291" y="2252"/>
                    <a:pt x="2303" y="2240"/>
                  </a:cubicBezTo>
                  <a:cubicBezTo>
                    <a:pt x="2493" y="2054"/>
                    <a:pt x="2691" y="1877"/>
                    <a:pt x="2899" y="1712"/>
                  </a:cubicBezTo>
                  <a:cubicBezTo>
                    <a:pt x="2952" y="1666"/>
                    <a:pt x="2910" y="1592"/>
                    <a:pt x="2856" y="1592"/>
                  </a:cubicBezTo>
                  <a:close/>
                  <a:moveTo>
                    <a:pt x="12453" y="1975"/>
                  </a:moveTo>
                  <a:cubicBezTo>
                    <a:pt x="12399" y="1975"/>
                    <a:pt x="12355" y="2045"/>
                    <a:pt x="12406" y="2092"/>
                  </a:cubicBezTo>
                  <a:cubicBezTo>
                    <a:pt x="12601" y="2273"/>
                    <a:pt x="12785" y="2465"/>
                    <a:pt x="12959" y="2667"/>
                  </a:cubicBezTo>
                  <a:cubicBezTo>
                    <a:pt x="12972" y="2682"/>
                    <a:pt x="12990" y="2690"/>
                    <a:pt x="13010" y="2690"/>
                  </a:cubicBezTo>
                  <a:cubicBezTo>
                    <a:pt x="13067" y="2690"/>
                    <a:pt x="13098" y="2622"/>
                    <a:pt x="13060" y="2579"/>
                  </a:cubicBezTo>
                  <a:cubicBezTo>
                    <a:pt x="12884" y="2374"/>
                    <a:pt x="12696" y="2179"/>
                    <a:pt x="12498" y="1994"/>
                  </a:cubicBezTo>
                  <a:cubicBezTo>
                    <a:pt x="12483" y="1981"/>
                    <a:pt x="12468" y="1975"/>
                    <a:pt x="12453" y="1975"/>
                  </a:cubicBezTo>
                  <a:close/>
                  <a:moveTo>
                    <a:pt x="1717" y="2719"/>
                  </a:moveTo>
                  <a:cubicBezTo>
                    <a:pt x="1697" y="2719"/>
                    <a:pt x="1677" y="2728"/>
                    <a:pt x="1664" y="2746"/>
                  </a:cubicBezTo>
                  <a:cubicBezTo>
                    <a:pt x="1493" y="2955"/>
                    <a:pt x="1333" y="3175"/>
                    <a:pt x="1186" y="3403"/>
                  </a:cubicBezTo>
                  <a:cubicBezTo>
                    <a:pt x="1166" y="3433"/>
                    <a:pt x="1175" y="3474"/>
                    <a:pt x="1206" y="3495"/>
                  </a:cubicBezTo>
                  <a:cubicBezTo>
                    <a:pt x="1217" y="3502"/>
                    <a:pt x="1230" y="3506"/>
                    <a:pt x="1243" y="3506"/>
                  </a:cubicBezTo>
                  <a:cubicBezTo>
                    <a:pt x="1266" y="3506"/>
                    <a:pt x="1287" y="3494"/>
                    <a:pt x="1299" y="3475"/>
                  </a:cubicBezTo>
                  <a:cubicBezTo>
                    <a:pt x="1444" y="3251"/>
                    <a:pt x="1600" y="3037"/>
                    <a:pt x="1768" y="2830"/>
                  </a:cubicBezTo>
                  <a:cubicBezTo>
                    <a:pt x="1793" y="2801"/>
                    <a:pt x="1789" y="2757"/>
                    <a:pt x="1760" y="2734"/>
                  </a:cubicBezTo>
                  <a:cubicBezTo>
                    <a:pt x="1747" y="2723"/>
                    <a:pt x="1732" y="2719"/>
                    <a:pt x="1717" y="2719"/>
                  </a:cubicBezTo>
                  <a:close/>
                  <a:moveTo>
                    <a:pt x="13504" y="3194"/>
                  </a:moveTo>
                  <a:cubicBezTo>
                    <a:pt x="13457" y="3194"/>
                    <a:pt x="13413" y="3245"/>
                    <a:pt x="13446" y="3297"/>
                  </a:cubicBezTo>
                  <a:cubicBezTo>
                    <a:pt x="13596" y="3517"/>
                    <a:pt x="13735" y="3744"/>
                    <a:pt x="13862" y="3977"/>
                  </a:cubicBezTo>
                  <a:cubicBezTo>
                    <a:pt x="13873" y="3999"/>
                    <a:pt x="13895" y="4013"/>
                    <a:pt x="13920" y="4013"/>
                  </a:cubicBezTo>
                  <a:cubicBezTo>
                    <a:pt x="13971" y="4013"/>
                    <a:pt x="14003" y="3958"/>
                    <a:pt x="13979" y="3914"/>
                  </a:cubicBezTo>
                  <a:cubicBezTo>
                    <a:pt x="13851" y="3676"/>
                    <a:pt x="13710" y="3444"/>
                    <a:pt x="13557" y="3222"/>
                  </a:cubicBezTo>
                  <a:cubicBezTo>
                    <a:pt x="13542" y="3202"/>
                    <a:pt x="13523" y="3194"/>
                    <a:pt x="13504" y="3194"/>
                  </a:cubicBezTo>
                  <a:close/>
                  <a:moveTo>
                    <a:pt x="844" y="4069"/>
                  </a:moveTo>
                  <a:cubicBezTo>
                    <a:pt x="819" y="4069"/>
                    <a:pt x="795" y="4084"/>
                    <a:pt x="784" y="4108"/>
                  </a:cubicBezTo>
                  <a:cubicBezTo>
                    <a:pt x="662" y="4350"/>
                    <a:pt x="554" y="4598"/>
                    <a:pt x="461" y="4853"/>
                  </a:cubicBezTo>
                  <a:cubicBezTo>
                    <a:pt x="444" y="4897"/>
                    <a:pt x="477" y="4943"/>
                    <a:pt x="523" y="4943"/>
                  </a:cubicBezTo>
                  <a:lnTo>
                    <a:pt x="523" y="4942"/>
                  </a:lnTo>
                  <a:cubicBezTo>
                    <a:pt x="551" y="4942"/>
                    <a:pt x="576" y="4925"/>
                    <a:pt x="586" y="4900"/>
                  </a:cubicBezTo>
                  <a:cubicBezTo>
                    <a:pt x="678" y="4650"/>
                    <a:pt x="784" y="4406"/>
                    <a:pt x="903" y="4168"/>
                  </a:cubicBezTo>
                  <a:cubicBezTo>
                    <a:pt x="921" y="4135"/>
                    <a:pt x="908" y="4093"/>
                    <a:pt x="874" y="4077"/>
                  </a:cubicBezTo>
                  <a:cubicBezTo>
                    <a:pt x="865" y="4072"/>
                    <a:pt x="854" y="4069"/>
                    <a:pt x="844" y="4069"/>
                  </a:cubicBezTo>
                  <a:close/>
                  <a:moveTo>
                    <a:pt x="14265" y="4609"/>
                  </a:moveTo>
                  <a:cubicBezTo>
                    <a:pt x="14223" y="4609"/>
                    <a:pt x="14182" y="4647"/>
                    <a:pt x="14200" y="4699"/>
                  </a:cubicBezTo>
                  <a:cubicBezTo>
                    <a:pt x="14299" y="4945"/>
                    <a:pt x="14386" y="5197"/>
                    <a:pt x="14457" y="5453"/>
                  </a:cubicBezTo>
                  <a:cubicBezTo>
                    <a:pt x="14465" y="5482"/>
                    <a:pt x="14492" y="5502"/>
                    <a:pt x="14522" y="5502"/>
                  </a:cubicBezTo>
                  <a:cubicBezTo>
                    <a:pt x="14528" y="5502"/>
                    <a:pt x="14534" y="5501"/>
                    <a:pt x="14540" y="5499"/>
                  </a:cubicBezTo>
                  <a:cubicBezTo>
                    <a:pt x="14575" y="5490"/>
                    <a:pt x="14596" y="5452"/>
                    <a:pt x="14586" y="5417"/>
                  </a:cubicBezTo>
                  <a:cubicBezTo>
                    <a:pt x="14513" y="5156"/>
                    <a:pt x="14425" y="4900"/>
                    <a:pt x="14324" y="4649"/>
                  </a:cubicBezTo>
                  <a:cubicBezTo>
                    <a:pt x="14311" y="4621"/>
                    <a:pt x="14288" y="4609"/>
                    <a:pt x="14265" y="4609"/>
                  </a:cubicBezTo>
                  <a:close/>
                  <a:moveTo>
                    <a:pt x="284" y="5577"/>
                  </a:moveTo>
                  <a:cubicBezTo>
                    <a:pt x="257" y="5577"/>
                    <a:pt x="230" y="5593"/>
                    <a:pt x="221" y="5628"/>
                  </a:cubicBezTo>
                  <a:cubicBezTo>
                    <a:pt x="156" y="5891"/>
                    <a:pt x="104" y="6157"/>
                    <a:pt x="68" y="6426"/>
                  </a:cubicBezTo>
                  <a:cubicBezTo>
                    <a:pt x="63" y="6462"/>
                    <a:pt x="89" y="6495"/>
                    <a:pt x="126" y="6500"/>
                  </a:cubicBezTo>
                  <a:cubicBezTo>
                    <a:pt x="129" y="6501"/>
                    <a:pt x="132" y="6501"/>
                    <a:pt x="135" y="6501"/>
                  </a:cubicBezTo>
                  <a:lnTo>
                    <a:pt x="135" y="6500"/>
                  </a:lnTo>
                  <a:cubicBezTo>
                    <a:pt x="167" y="6500"/>
                    <a:pt x="195" y="6476"/>
                    <a:pt x="200" y="6443"/>
                  </a:cubicBezTo>
                  <a:cubicBezTo>
                    <a:pt x="236" y="6180"/>
                    <a:pt x="287" y="5919"/>
                    <a:pt x="351" y="5660"/>
                  </a:cubicBezTo>
                  <a:cubicBezTo>
                    <a:pt x="364" y="5609"/>
                    <a:pt x="324" y="5577"/>
                    <a:pt x="284" y="5577"/>
                  </a:cubicBezTo>
                  <a:close/>
                  <a:moveTo>
                    <a:pt x="14699" y="6155"/>
                  </a:moveTo>
                  <a:cubicBezTo>
                    <a:pt x="14662" y="6155"/>
                    <a:pt x="14624" y="6183"/>
                    <a:pt x="14631" y="6231"/>
                  </a:cubicBezTo>
                  <a:cubicBezTo>
                    <a:pt x="14674" y="6493"/>
                    <a:pt x="14703" y="6758"/>
                    <a:pt x="14718" y="7023"/>
                  </a:cubicBezTo>
                  <a:cubicBezTo>
                    <a:pt x="14720" y="7059"/>
                    <a:pt x="14749" y="7087"/>
                    <a:pt x="14784" y="7087"/>
                  </a:cubicBezTo>
                  <a:lnTo>
                    <a:pt x="14788" y="7087"/>
                  </a:lnTo>
                  <a:cubicBezTo>
                    <a:pt x="14825" y="7085"/>
                    <a:pt x="14854" y="7053"/>
                    <a:pt x="14852" y="7016"/>
                  </a:cubicBezTo>
                  <a:cubicBezTo>
                    <a:pt x="14837" y="6746"/>
                    <a:pt x="14807" y="6476"/>
                    <a:pt x="14763" y="6209"/>
                  </a:cubicBezTo>
                  <a:cubicBezTo>
                    <a:pt x="14756" y="6172"/>
                    <a:pt x="14727" y="6155"/>
                    <a:pt x="14699" y="6155"/>
                  </a:cubicBezTo>
                  <a:close/>
                  <a:moveTo>
                    <a:pt x="72" y="7168"/>
                  </a:moveTo>
                  <a:cubicBezTo>
                    <a:pt x="32" y="7171"/>
                    <a:pt x="4" y="7196"/>
                    <a:pt x="3" y="7234"/>
                  </a:cubicBezTo>
                  <a:cubicBezTo>
                    <a:pt x="1" y="7299"/>
                    <a:pt x="0" y="7365"/>
                    <a:pt x="0" y="7432"/>
                  </a:cubicBezTo>
                  <a:cubicBezTo>
                    <a:pt x="0" y="7635"/>
                    <a:pt x="8" y="7842"/>
                    <a:pt x="25" y="8045"/>
                  </a:cubicBezTo>
                  <a:cubicBezTo>
                    <a:pt x="28" y="8080"/>
                    <a:pt x="57" y="8106"/>
                    <a:pt x="92" y="8106"/>
                  </a:cubicBezTo>
                  <a:lnTo>
                    <a:pt x="99" y="8106"/>
                  </a:lnTo>
                  <a:cubicBezTo>
                    <a:pt x="136" y="8104"/>
                    <a:pt x="162" y="8071"/>
                    <a:pt x="159" y="8034"/>
                  </a:cubicBezTo>
                  <a:cubicBezTo>
                    <a:pt x="143" y="7834"/>
                    <a:pt x="135" y="7631"/>
                    <a:pt x="135" y="7432"/>
                  </a:cubicBezTo>
                  <a:cubicBezTo>
                    <a:pt x="135" y="7366"/>
                    <a:pt x="136" y="7301"/>
                    <a:pt x="138" y="7237"/>
                  </a:cubicBezTo>
                  <a:cubicBezTo>
                    <a:pt x="139" y="7200"/>
                    <a:pt x="109" y="7169"/>
                    <a:pt x="72" y="7168"/>
                  </a:cubicBezTo>
                  <a:close/>
                  <a:moveTo>
                    <a:pt x="14796" y="7368"/>
                  </a:moveTo>
                  <a:cubicBezTo>
                    <a:pt x="14764" y="7368"/>
                    <a:pt x="14731" y="7390"/>
                    <a:pt x="14729" y="7433"/>
                  </a:cubicBezTo>
                  <a:cubicBezTo>
                    <a:pt x="14729" y="7699"/>
                    <a:pt x="14715" y="7964"/>
                    <a:pt x="14686" y="8228"/>
                  </a:cubicBezTo>
                  <a:cubicBezTo>
                    <a:pt x="14682" y="8265"/>
                    <a:pt x="14709" y="8298"/>
                    <a:pt x="14745" y="8302"/>
                  </a:cubicBezTo>
                  <a:lnTo>
                    <a:pt x="14753" y="8302"/>
                  </a:lnTo>
                  <a:cubicBezTo>
                    <a:pt x="14787" y="8302"/>
                    <a:pt x="14815" y="8276"/>
                    <a:pt x="14820" y="8244"/>
                  </a:cubicBezTo>
                  <a:cubicBezTo>
                    <a:pt x="14849" y="7974"/>
                    <a:pt x="14863" y="7704"/>
                    <a:pt x="14863" y="7433"/>
                  </a:cubicBezTo>
                  <a:cubicBezTo>
                    <a:pt x="14861" y="7390"/>
                    <a:pt x="14829" y="7368"/>
                    <a:pt x="14796" y="7368"/>
                  </a:cubicBezTo>
                  <a:close/>
                  <a:moveTo>
                    <a:pt x="204" y="8771"/>
                  </a:moveTo>
                  <a:cubicBezTo>
                    <a:pt x="166" y="8771"/>
                    <a:pt x="128" y="8800"/>
                    <a:pt x="136" y="8849"/>
                  </a:cubicBezTo>
                  <a:cubicBezTo>
                    <a:pt x="187" y="9114"/>
                    <a:pt x="253" y="9377"/>
                    <a:pt x="333" y="9636"/>
                  </a:cubicBezTo>
                  <a:cubicBezTo>
                    <a:pt x="342" y="9664"/>
                    <a:pt x="368" y="9683"/>
                    <a:pt x="398" y="9683"/>
                  </a:cubicBezTo>
                  <a:lnTo>
                    <a:pt x="398" y="9683"/>
                  </a:lnTo>
                  <a:cubicBezTo>
                    <a:pt x="404" y="9683"/>
                    <a:pt x="411" y="9682"/>
                    <a:pt x="418" y="9681"/>
                  </a:cubicBezTo>
                  <a:cubicBezTo>
                    <a:pt x="453" y="9670"/>
                    <a:pt x="473" y="9632"/>
                    <a:pt x="462" y="9597"/>
                  </a:cubicBezTo>
                  <a:cubicBezTo>
                    <a:pt x="383" y="9343"/>
                    <a:pt x="319" y="9085"/>
                    <a:pt x="268" y="8824"/>
                  </a:cubicBezTo>
                  <a:cubicBezTo>
                    <a:pt x="260" y="8787"/>
                    <a:pt x="232" y="8771"/>
                    <a:pt x="204" y="8771"/>
                  </a:cubicBezTo>
                  <a:close/>
                  <a:moveTo>
                    <a:pt x="398" y="9683"/>
                  </a:moveTo>
                  <a:lnTo>
                    <a:pt x="398" y="9683"/>
                  </a:lnTo>
                  <a:cubicBezTo>
                    <a:pt x="397" y="9683"/>
                    <a:pt x="397" y="9683"/>
                    <a:pt x="397" y="9683"/>
                  </a:cubicBezTo>
                  <a:lnTo>
                    <a:pt x="398" y="9683"/>
                  </a:lnTo>
                  <a:cubicBezTo>
                    <a:pt x="398" y="9683"/>
                    <a:pt x="398" y="9683"/>
                    <a:pt x="398" y="9683"/>
                  </a:cubicBezTo>
                  <a:close/>
                  <a:moveTo>
                    <a:pt x="14621" y="8960"/>
                  </a:moveTo>
                  <a:cubicBezTo>
                    <a:pt x="14593" y="8960"/>
                    <a:pt x="14565" y="8976"/>
                    <a:pt x="14558" y="9013"/>
                  </a:cubicBezTo>
                  <a:cubicBezTo>
                    <a:pt x="14500" y="9273"/>
                    <a:pt x="14428" y="9529"/>
                    <a:pt x="14343" y="9781"/>
                  </a:cubicBezTo>
                  <a:cubicBezTo>
                    <a:pt x="14331" y="9816"/>
                    <a:pt x="14350" y="9854"/>
                    <a:pt x="14385" y="9866"/>
                  </a:cubicBezTo>
                  <a:cubicBezTo>
                    <a:pt x="14391" y="9868"/>
                    <a:pt x="14399" y="9870"/>
                    <a:pt x="14406" y="9870"/>
                  </a:cubicBezTo>
                  <a:lnTo>
                    <a:pt x="14406" y="9870"/>
                  </a:lnTo>
                  <a:cubicBezTo>
                    <a:pt x="14436" y="9870"/>
                    <a:pt x="14461" y="9851"/>
                    <a:pt x="14470" y="9824"/>
                  </a:cubicBezTo>
                  <a:cubicBezTo>
                    <a:pt x="14558" y="9568"/>
                    <a:pt x="14630" y="9306"/>
                    <a:pt x="14689" y="9042"/>
                  </a:cubicBezTo>
                  <a:cubicBezTo>
                    <a:pt x="14700" y="8991"/>
                    <a:pt x="14660" y="8960"/>
                    <a:pt x="14621" y="8960"/>
                  </a:cubicBezTo>
                  <a:close/>
                  <a:moveTo>
                    <a:pt x="14406" y="9870"/>
                  </a:moveTo>
                  <a:cubicBezTo>
                    <a:pt x="14406" y="9870"/>
                    <a:pt x="14406" y="9870"/>
                    <a:pt x="14405" y="9870"/>
                  </a:cubicBezTo>
                  <a:lnTo>
                    <a:pt x="14406" y="9870"/>
                  </a:lnTo>
                  <a:cubicBezTo>
                    <a:pt x="14406" y="9870"/>
                    <a:pt x="14406" y="9870"/>
                    <a:pt x="14406" y="9870"/>
                  </a:cubicBezTo>
                  <a:close/>
                  <a:moveTo>
                    <a:pt x="680" y="10302"/>
                  </a:moveTo>
                  <a:cubicBezTo>
                    <a:pt x="637" y="10302"/>
                    <a:pt x="594" y="10343"/>
                    <a:pt x="617" y="10396"/>
                  </a:cubicBezTo>
                  <a:cubicBezTo>
                    <a:pt x="724" y="10644"/>
                    <a:pt x="846" y="10886"/>
                    <a:pt x="981" y="11121"/>
                  </a:cubicBezTo>
                  <a:cubicBezTo>
                    <a:pt x="993" y="11142"/>
                    <a:pt x="1014" y="11155"/>
                    <a:pt x="1039" y="11155"/>
                  </a:cubicBezTo>
                  <a:cubicBezTo>
                    <a:pt x="1090" y="11155"/>
                    <a:pt x="1123" y="11099"/>
                    <a:pt x="1097" y="11055"/>
                  </a:cubicBezTo>
                  <a:cubicBezTo>
                    <a:pt x="965" y="10824"/>
                    <a:pt x="845" y="10587"/>
                    <a:pt x="739" y="10343"/>
                  </a:cubicBezTo>
                  <a:cubicBezTo>
                    <a:pt x="726" y="10314"/>
                    <a:pt x="703" y="10302"/>
                    <a:pt x="680" y="10302"/>
                  </a:cubicBezTo>
                  <a:close/>
                  <a:moveTo>
                    <a:pt x="14104" y="10481"/>
                  </a:moveTo>
                  <a:cubicBezTo>
                    <a:pt x="14081" y="10481"/>
                    <a:pt x="14058" y="10493"/>
                    <a:pt x="14045" y="10520"/>
                  </a:cubicBezTo>
                  <a:cubicBezTo>
                    <a:pt x="13932" y="10761"/>
                    <a:pt x="13806" y="10995"/>
                    <a:pt x="13668" y="11223"/>
                  </a:cubicBezTo>
                  <a:cubicBezTo>
                    <a:pt x="13649" y="11255"/>
                    <a:pt x="13659" y="11295"/>
                    <a:pt x="13691" y="11314"/>
                  </a:cubicBezTo>
                  <a:cubicBezTo>
                    <a:pt x="13702" y="11321"/>
                    <a:pt x="13714" y="11324"/>
                    <a:pt x="13725" y="11324"/>
                  </a:cubicBezTo>
                  <a:cubicBezTo>
                    <a:pt x="13748" y="11324"/>
                    <a:pt x="13770" y="11312"/>
                    <a:pt x="13783" y="11292"/>
                  </a:cubicBezTo>
                  <a:cubicBezTo>
                    <a:pt x="13923" y="11061"/>
                    <a:pt x="14052" y="10822"/>
                    <a:pt x="14167" y="10577"/>
                  </a:cubicBezTo>
                  <a:cubicBezTo>
                    <a:pt x="14192" y="10524"/>
                    <a:pt x="14148" y="10481"/>
                    <a:pt x="14104" y="10481"/>
                  </a:cubicBezTo>
                  <a:close/>
                  <a:moveTo>
                    <a:pt x="1476" y="11693"/>
                  </a:moveTo>
                  <a:cubicBezTo>
                    <a:pt x="1427" y="11693"/>
                    <a:pt x="1380" y="11750"/>
                    <a:pt x="1421" y="11802"/>
                  </a:cubicBezTo>
                  <a:cubicBezTo>
                    <a:pt x="1580" y="12021"/>
                    <a:pt x="1751" y="12231"/>
                    <a:pt x="1934" y="12431"/>
                  </a:cubicBezTo>
                  <a:cubicBezTo>
                    <a:pt x="1946" y="12444"/>
                    <a:pt x="1963" y="12452"/>
                    <a:pt x="1983" y="12453"/>
                  </a:cubicBezTo>
                  <a:lnTo>
                    <a:pt x="1983" y="12453"/>
                  </a:lnTo>
                  <a:cubicBezTo>
                    <a:pt x="2041" y="12452"/>
                    <a:pt x="2071" y="12384"/>
                    <a:pt x="2032" y="12341"/>
                  </a:cubicBezTo>
                  <a:cubicBezTo>
                    <a:pt x="1853" y="12144"/>
                    <a:pt x="1685" y="11938"/>
                    <a:pt x="1529" y="11723"/>
                  </a:cubicBezTo>
                  <a:cubicBezTo>
                    <a:pt x="1515" y="11702"/>
                    <a:pt x="1495" y="11693"/>
                    <a:pt x="1476" y="11693"/>
                  </a:cubicBezTo>
                  <a:close/>
                  <a:moveTo>
                    <a:pt x="1983" y="12453"/>
                  </a:moveTo>
                  <a:cubicBezTo>
                    <a:pt x="1983" y="12453"/>
                    <a:pt x="1983" y="12453"/>
                    <a:pt x="1983" y="12453"/>
                  </a:cubicBezTo>
                  <a:lnTo>
                    <a:pt x="1984" y="12453"/>
                  </a:lnTo>
                  <a:cubicBezTo>
                    <a:pt x="1983" y="12453"/>
                    <a:pt x="1983" y="12453"/>
                    <a:pt x="1983" y="12453"/>
                  </a:cubicBezTo>
                  <a:close/>
                  <a:moveTo>
                    <a:pt x="13269" y="11851"/>
                  </a:moveTo>
                  <a:cubicBezTo>
                    <a:pt x="13250" y="11851"/>
                    <a:pt x="13231" y="11859"/>
                    <a:pt x="13217" y="11880"/>
                  </a:cubicBezTo>
                  <a:cubicBezTo>
                    <a:pt x="13054" y="12091"/>
                    <a:pt x="12881" y="12292"/>
                    <a:pt x="12697" y="12483"/>
                  </a:cubicBezTo>
                  <a:cubicBezTo>
                    <a:pt x="12656" y="12526"/>
                    <a:pt x="12686" y="12598"/>
                    <a:pt x="12744" y="12598"/>
                  </a:cubicBezTo>
                  <a:lnTo>
                    <a:pt x="12745" y="12598"/>
                  </a:lnTo>
                  <a:cubicBezTo>
                    <a:pt x="12763" y="12598"/>
                    <a:pt x="12780" y="12590"/>
                    <a:pt x="12793" y="12577"/>
                  </a:cubicBezTo>
                  <a:cubicBezTo>
                    <a:pt x="12981" y="12381"/>
                    <a:pt x="13157" y="12176"/>
                    <a:pt x="13323" y="11961"/>
                  </a:cubicBezTo>
                  <a:cubicBezTo>
                    <a:pt x="13365" y="11910"/>
                    <a:pt x="13318" y="11851"/>
                    <a:pt x="13269" y="11851"/>
                  </a:cubicBezTo>
                  <a:close/>
                  <a:moveTo>
                    <a:pt x="2557" y="12882"/>
                  </a:moveTo>
                  <a:cubicBezTo>
                    <a:pt x="2503" y="12882"/>
                    <a:pt x="2459" y="12954"/>
                    <a:pt x="2511" y="13000"/>
                  </a:cubicBezTo>
                  <a:cubicBezTo>
                    <a:pt x="2714" y="13180"/>
                    <a:pt x="2927" y="13348"/>
                    <a:pt x="3148" y="13504"/>
                  </a:cubicBezTo>
                  <a:cubicBezTo>
                    <a:pt x="3160" y="13512"/>
                    <a:pt x="3173" y="13517"/>
                    <a:pt x="3186" y="13517"/>
                  </a:cubicBezTo>
                  <a:cubicBezTo>
                    <a:pt x="3252" y="13516"/>
                    <a:pt x="3279" y="13433"/>
                    <a:pt x="3225" y="13395"/>
                  </a:cubicBezTo>
                  <a:cubicBezTo>
                    <a:pt x="3008" y="13241"/>
                    <a:pt x="2800" y="13076"/>
                    <a:pt x="2601" y="12900"/>
                  </a:cubicBezTo>
                  <a:cubicBezTo>
                    <a:pt x="2587" y="12887"/>
                    <a:pt x="2571" y="12882"/>
                    <a:pt x="2557" y="12882"/>
                  </a:cubicBezTo>
                  <a:close/>
                  <a:moveTo>
                    <a:pt x="12156" y="13013"/>
                  </a:moveTo>
                  <a:cubicBezTo>
                    <a:pt x="12142" y="13013"/>
                    <a:pt x="12128" y="13017"/>
                    <a:pt x="12114" y="13028"/>
                  </a:cubicBezTo>
                  <a:cubicBezTo>
                    <a:pt x="11910" y="13199"/>
                    <a:pt x="11698" y="13358"/>
                    <a:pt x="11476" y="13506"/>
                  </a:cubicBezTo>
                  <a:cubicBezTo>
                    <a:pt x="11421" y="13543"/>
                    <a:pt x="11447" y="13629"/>
                    <a:pt x="11514" y="13629"/>
                  </a:cubicBezTo>
                  <a:cubicBezTo>
                    <a:pt x="11527" y="13629"/>
                    <a:pt x="11540" y="13625"/>
                    <a:pt x="11550" y="13618"/>
                  </a:cubicBezTo>
                  <a:cubicBezTo>
                    <a:pt x="11776" y="13467"/>
                    <a:pt x="11993" y="13304"/>
                    <a:pt x="12201" y="13131"/>
                  </a:cubicBezTo>
                  <a:cubicBezTo>
                    <a:pt x="12252" y="13085"/>
                    <a:pt x="12209" y="13013"/>
                    <a:pt x="12156" y="13013"/>
                  </a:cubicBezTo>
                  <a:close/>
                  <a:moveTo>
                    <a:pt x="3866" y="13809"/>
                  </a:moveTo>
                  <a:cubicBezTo>
                    <a:pt x="3842" y="13809"/>
                    <a:pt x="3820" y="13822"/>
                    <a:pt x="3808" y="13844"/>
                  </a:cubicBezTo>
                  <a:cubicBezTo>
                    <a:pt x="3789" y="13877"/>
                    <a:pt x="3802" y="13919"/>
                    <a:pt x="3836" y="13937"/>
                  </a:cubicBezTo>
                  <a:cubicBezTo>
                    <a:pt x="4073" y="14068"/>
                    <a:pt x="4317" y="14185"/>
                    <a:pt x="4566" y="14291"/>
                  </a:cubicBezTo>
                  <a:cubicBezTo>
                    <a:pt x="4575" y="14294"/>
                    <a:pt x="4583" y="14296"/>
                    <a:pt x="4592" y="14296"/>
                  </a:cubicBezTo>
                  <a:cubicBezTo>
                    <a:pt x="4666" y="14296"/>
                    <a:pt x="4685" y="14195"/>
                    <a:pt x="4619" y="14167"/>
                  </a:cubicBezTo>
                  <a:cubicBezTo>
                    <a:pt x="4373" y="14064"/>
                    <a:pt x="4134" y="13948"/>
                    <a:pt x="3901" y="13819"/>
                  </a:cubicBezTo>
                  <a:cubicBezTo>
                    <a:pt x="3890" y="13813"/>
                    <a:pt x="3878" y="13809"/>
                    <a:pt x="3866" y="13809"/>
                  </a:cubicBezTo>
                  <a:close/>
                  <a:moveTo>
                    <a:pt x="10822" y="13904"/>
                  </a:moveTo>
                  <a:cubicBezTo>
                    <a:pt x="10812" y="13904"/>
                    <a:pt x="10801" y="13906"/>
                    <a:pt x="10791" y="13912"/>
                  </a:cubicBezTo>
                  <a:cubicBezTo>
                    <a:pt x="10554" y="14034"/>
                    <a:pt x="10312" y="14143"/>
                    <a:pt x="10064" y="14239"/>
                  </a:cubicBezTo>
                  <a:cubicBezTo>
                    <a:pt x="9996" y="14266"/>
                    <a:pt x="10015" y="14368"/>
                    <a:pt x="10089" y="14369"/>
                  </a:cubicBezTo>
                  <a:lnTo>
                    <a:pt x="10089" y="14368"/>
                  </a:lnTo>
                  <a:cubicBezTo>
                    <a:pt x="10091" y="14368"/>
                    <a:pt x="10092" y="14368"/>
                    <a:pt x="10093" y="14368"/>
                  </a:cubicBezTo>
                  <a:cubicBezTo>
                    <a:pt x="10100" y="14368"/>
                    <a:pt x="10107" y="14367"/>
                    <a:pt x="10113" y="14364"/>
                  </a:cubicBezTo>
                  <a:cubicBezTo>
                    <a:pt x="10366" y="14267"/>
                    <a:pt x="10612" y="14155"/>
                    <a:pt x="10853" y="14030"/>
                  </a:cubicBezTo>
                  <a:cubicBezTo>
                    <a:pt x="10885" y="14013"/>
                    <a:pt x="10898" y="13972"/>
                    <a:pt x="10881" y="13940"/>
                  </a:cubicBezTo>
                  <a:cubicBezTo>
                    <a:pt x="10869" y="13917"/>
                    <a:pt x="10846" y="13904"/>
                    <a:pt x="10822" y="13904"/>
                  </a:cubicBezTo>
                  <a:close/>
                  <a:moveTo>
                    <a:pt x="5348" y="14431"/>
                  </a:moveTo>
                  <a:cubicBezTo>
                    <a:pt x="5279" y="14431"/>
                    <a:pt x="5255" y="14537"/>
                    <a:pt x="5331" y="14562"/>
                  </a:cubicBezTo>
                  <a:cubicBezTo>
                    <a:pt x="5591" y="14639"/>
                    <a:pt x="5854" y="14700"/>
                    <a:pt x="6121" y="14748"/>
                  </a:cubicBezTo>
                  <a:cubicBezTo>
                    <a:pt x="6125" y="14748"/>
                    <a:pt x="6129" y="14749"/>
                    <a:pt x="6133" y="14749"/>
                  </a:cubicBezTo>
                  <a:lnTo>
                    <a:pt x="6133" y="14749"/>
                  </a:lnTo>
                  <a:cubicBezTo>
                    <a:pt x="6213" y="14747"/>
                    <a:pt x="6224" y="14631"/>
                    <a:pt x="6144" y="14616"/>
                  </a:cubicBezTo>
                  <a:cubicBezTo>
                    <a:pt x="5882" y="14569"/>
                    <a:pt x="5624" y="14508"/>
                    <a:pt x="5368" y="14434"/>
                  </a:cubicBezTo>
                  <a:cubicBezTo>
                    <a:pt x="5361" y="14432"/>
                    <a:pt x="5355" y="14431"/>
                    <a:pt x="5348" y="14431"/>
                  </a:cubicBezTo>
                  <a:close/>
                  <a:moveTo>
                    <a:pt x="6133" y="14749"/>
                  </a:moveTo>
                  <a:cubicBezTo>
                    <a:pt x="6133" y="14749"/>
                    <a:pt x="6133" y="14749"/>
                    <a:pt x="6133" y="14749"/>
                  </a:cubicBezTo>
                  <a:lnTo>
                    <a:pt x="6134" y="14749"/>
                  </a:lnTo>
                  <a:cubicBezTo>
                    <a:pt x="6134" y="14749"/>
                    <a:pt x="6133" y="14749"/>
                    <a:pt x="6133" y="14749"/>
                  </a:cubicBezTo>
                  <a:close/>
                  <a:moveTo>
                    <a:pt x="9324" y="14483"/>
                  </a:moveTo>
                  <a:cubicBezTo>
                    <a:pt x="9318" y="14483"/>
                    <a:pt x="9312" y="14484"/>
                    <a:pt x="9307" y="14485"/>
                  </a:cubicBezTo>
                  <a:cubicBezTo>
                    <a:pt x="9049" y="14554"/>
                    <a:pt x="8789" y="14608"/>
                    <a:pt x="8527" y="14647"/>
                  </a:cubicBezTo>
                  <a:cubicBezTo>
                    <a:pt x="8444" y="14659"/>
                    <a:pt x="8453" y="14781"/>
                    <a:pt x="8536" y="14781"/>
                  </a:cubicBezTo>
                  <a:cubicBezTo>
                    <a:pt x="8539" y="14781"/>
                    <a:pt x="8542" y="14781"/>
                    <a:pt x="8545" y="14780"/>
                  </a:cubicBezTo>
                  <a:cubicBezTo>
                    <a:pt x="8814" y="14740"/>
                    <a:pt x="9079" y="14684"/>
                    <a:pt x="9341" y="14616"/>
                  </a:cubicBezTo>
                  <a:cubicBezTo>
                    <a:pt x="9376" y="14606"/>
                    <a:pt x="9398" y="14569"/>
                    <a:pt x="9388" y="14533"/>
                  </a:cubicBezTo>
                  <a:cubicBezTo>
                    <a:pt x="9381" y="14503"/>
                    <a:pt x="9353" y="14483"/>
                    <a:pt x="9324" y="14483"/>
                  </a:cubicBezTo>
                  <a:close/>
                  <a:moveTo>
                    <a:pt x="6934" y="14712"/>
                  </a:moveTo>
                  <a:cubicBezTo>
                    <a:pt x="6899" y="14712"/>
                    <a:pt x="6868" y="14739"/>
                    <a:pt x="6865" y="14775"/>
                  </a:cubicBezTo>
                  <a:cubicBezTo>
                    <a:pt x="6862" y="14811"/>
                    <a:pt x="6890" y="14843"/>
                    <a:pt x="6927" y="14846"/>
                  </a:cubicBezTo>
                  <a:cubicBezTo>
                    <a:pt x="7094" y="14857"/>
                    <a:pt x="7264" y="14863"/>
                    <a:pt x="7432" y="14863"/>
                  </a:cubicBezTo>
                  <a:cubicBezTo>
                    <a:pt x="7534" y="14863"/>
                    <a:pt x="7637" y="14861"/>
                    <a:pt x="7739" y="14857"/>
                  </a:cubicBezTo>
                  <a:cubicBezTo>
                    <a:pt x="7776" y="14855"/>
                    <a:pt x="7805" y="14824"/>
                    <a:pt x="7803" y="14788"/>
                  </a:cubicBezTo>
                  <a:cubicBezTo>
                    <a:pt x="7802" y="14750"/>
                    <a:pt x="7771" y="14725"/>
                    <a:pt x="7733" y="14723"/>
                  </a:cubicBezTo>
                  <a:cubicBezTo>
                    <a:pt x="7635" y="14727"/>
                    <a:pt x="7536" y="14729"/>
                    <a:pt x="7437" y="14729"/>
                  </a:cubicBezTo>
                  <a:cubicBezTo>
                    <a:pt x="7270" y="14729"/>
                    <a:pt x="7103" y="14723"/>
                    <a:pt x="6936" y="14712"/>
                  </a:cubicBezTo>
                  <a:cubicBezTo>
                    <a:pt x="6935" y="14712"/>
                    <a:pt x="6935" y="14712"/>
                    <a:pt x="6934" y="14712"/>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2"/>
            <p:cNvSpPr/>
            <p:nvPr/>
          </p:nvSpPr>
          <p:spPr>
            <a:xfrm>
              <a:off x="5818550" y="1205600"/>
              <a:ext cx="232725" cy="226225"/>
            </a:xfrm>
            <a:custGeom>
              <a:rect b="b" l="l" r="r" t="t"/>
              <a:pathLst>
                <a:path extrusionOk="0" h="9049" w="9309">
                  <a:moveTo>
                    <a:pt x="4621" y="2233"/>
                  </a:moveTo>
                  <a:cubicBezTo>
                    <a:pt x="5886" y="2233"/>
                    <a:pt x="6914" y="3261"/>
                    <a:pt x="6914" y="4525"/>
                  </a:cubicBezTo>
                  <a:cubicBezTo>
                    <a:pt x="6914" y="5789"/>
                    <a:pt x="5886" y="6818"/>
                    <a:pt x="4621" y="6818"/>
                  </a:cubicBezTo>
                  <a:cubicBezTo>
                    <a:pt x="3357" y="6818"/>
                    <a:pt x="2328" y="5788"/>
                    <a:pt x="2328" y="4525"/>
                  </a:cubicBezTo>
                  <a:cubicBezTo>
                    <a:pt x="2328" y="3261"/>
                    <a:pt x="3357" y="2233"/>
                    <a:pt x="4621" y="2233"/>
                  </a:cubicBezTo>
                  <a:close/>
                  <a:moveTo>
                    <a:pt x="4621" y="2030"/>
                  </a:moveTo>
                  <a:cubicBezTo>
                    <a:pt x="3245" y="2030"/>
                    <a:pt x="2125" y="3148"/>
                    <a:pt x="2125" y="4525"/>
                  </a:cubicBezTo>
                  <a:cubicBezTo>
                    <a:pt x="2125" y="5901"/>
                    <a:pt x="3245" y="7021"/>
                    <a:pt x="4621" y="7021"/>
                  </a:cubicBezTo>
                  <a:cubicBezTo>
                    <a:pt x="5998" y="7021"/>
                    <a:pt x="7117" y="5901"/>
                    <a:pt x="7117" y="4525"/>
                  </a:cubicBezTo>
                  <a:cubicBezTo>
                    <a:pt x="7117" y="3149"/>
                    <a:pt x="5998" y="2030"/>
                    <a:pt x="4621" y="2030"/>
                  </a:cubicBezTo>
                  <a:close/>
                  <a:moveTo>
                    <a:pt x="5517" y="224"/>
                  </a:moveTo>
                  <a:cubicBezTo>
                    <a:pt x="5945" y="316"/>
                    <a:pt x="6329" y="452"/>
                    <a:pt x="6659" y="629"/>
                  </a:cubicBezTo>
                  <a:cubicBezTo>
                    <a:pt x="7017" y="818"/>
                    <a:pt x="7349" y="1054"/>
                    <a:pt x="7646" y="1330"/>
                  </a:cubicBezTo>
                  <a:lnTo>
                    <a:pt x="7075" y="1911"/>
                  </a:lnTo>
                  <a:cubicBezTo>
                    <a:pt x="7036" y="1950"/>
                    <a:pt x="7036" y="2014"/>
                    <a:pt x="7076" y="2054"/>
                  </a:cubicBezTo>
                  <a:cubicBezTo>
                    <a:pt x="7488" y="2461"/>
                    <a:pt x="7794" y="2964"/>
                    <a:pt x="7965" y="3518"/>
                  </a:cubicBezTo>
                  <a:cubicBezTo>
                    <a:pt x="7978" y="3562"/>
                    <a:pt x="8019" y="3590"/>
                    <a:pt x="8062" y="3590"/>
                  </a:cubicBezTo>
                  <a:cubicBezTo>
                    <a:pt x="8072" y="3590"/>
                    <a:pt x="8082" y="3588"/>
                    <a:pt x="8091" y="3586"/>
                  </a:cubicBezTo>
                  <a:lnTo>
                    <a:pt x="8872" y="3346"/>
                  </a:lnTo>
                  <a:cubicBezTo>
                    <a:pt x="9093" y="4130"/>
                    <a:pt x="9093" y="4960"/>
                    <a:pt x="8872" y="5746"/>
                  </a:cubicBezTo>
                  <a:lnTo>
                    <a:pt x="8091" y="5506"/>
                  </a:lnTo>
                  <a:cubicBezTo>
                    <a:pt x="8081" y="5503"/>
                    <a:pt x="8071" y="5501"/>
                    <a:pt x="8061" y="5501"/>
                  </a:cubicBezTo>
                  <a:cubicBezTo>
                    <a:pt x="8045" y="5501"/>
                    <a:pt x="8029" y="5505"/>
                    <a:pt x="8015" y="5513"/>
                  </a:cubicBezTo>
                  <a:cubicBezTo>
                    <a:pt x="7990" y="5526"/>
                    <a:pt x="7972" y="5548"/>
                    <a:pt x="7965" y="5574"/>
                  </a:cubicBezTo>
                  <a:cubicBezTo>
                    <a:pt x="7825" y="6029"/>
                    <a:pt x="7593" y="6450"/>
                    <a:pt x="7284" y="6812"/>
                  </a:cubicBezTo>
                  <a:cubicBezTo>
                    <a:pt x="7248" y="6855"/>
                    <a:pt x="7253" y="6919"/>
                    <a:pt x="7296" y="6954"/>
                  </a:cubicBezTo>
                  <a:lnTo>
                    <a:pt x="7915" y="7483"/>
                  </a:lnTo>
                  <a:cubicBezTo>
                    <a:pt x="7370" y="8092"/>
                    <a:pt x="6658" y="8546"/>
                    <a:pt x="5893" y="8773"/>
                  </a:cubicBezTo>
                  <a:lnTo>
                    <a:pt x="5677" y="7988"/>
                  </a:lnTo>
                  <a:cubicBezTo>
                    <a:pt x="5669" y="7961"/>
                    <a:pt x="5652" y="7940"/>
                    <a:pt x="5629" y="7927"/>
                  </a:cubicBezTo>
                  <a:cubicBezTo>
                    <a:pt x="5613" y="7918"/>
                    <a:pt x="5596" y="7913"/>
                    <a:pt x="5579" y="7913"/>
                  </a:cubicBezTo>
                  <a:cubicBezTo>
                    <a:pt x="5570" y="7913"/>
                    <a:pt x="5561" y="7914"/>
                    <a:pt x="5552" y="7917"/>
                  </a:cubicBezTo>
                  <a:cubicBezTo>
                    <a:pt x="5246" y="8001"/>
                    <a:pt x="4932" y="8043"/>
                    <a:pt x="4618" y="8043"/>
                  </a:cubicBezTo>
                  <a:cubicBezTo>
                    <a:pt x="4356" y="8043"/>
                    <a:pt x="4095" y="8014"/>
                    <a:pt x="3838" y="7955"/>
                  </a:cubicBezTo>
                  <a:cubicBezTo>
                    <a:pt x="3830" y="7954"/>
                    <a:pt x="3823" y="7953"/>
                    <a:pt x="3816" y="7953"/>
                  </a:cubicBezTo>
                  <a:cubicBezTo>
                    <a:pt x="3769" y="7953"/>
                    <a:pt x="3728" y="7985"/>
                    <a:pt x="3717" y="8032"/>
                  </a:cubicBezTo>
                  <a:lnTo>
                    <a:pt x="3537" y="8823"/>
                  </a:lnTo>
                  <a:lnTo>
                    <a:pt x="3319" y="8767"/>
                  </a:lnTo>
                  <a:cubicBezTo>
                    <a:pt x="3237" y="8740"/>
                    <a:pt x="3158" y="8710"/>
                    <a:pt x="3078" y="8681"/>
                  </a:cubicBezTo>
                  <a:lnTo>
                    <a:pt x="3000" y="8652"/>
                  </a:lnTo>
                  <a:cubicBezTo>
                    <a:pt x="2922" y="8624"/>
                    <a:pt x="2846" y="8592"/>
                    <a:pt x="2772" y="8554"/>
                  </a:cubicBezTo>
                  <a:lnTo>
                    <a:pt x="2655" y="8497"/>
                  </a:lnTo>
                  <a:cubicBezTo>
                    <a:pt x="2571" y="8458"/>
                    <a:pt x="2490" y="8416"/>
                    <a:pt x="2412" y="8367"/>
                  </a:cubicBezTo>
                  <a:cubicBezTo>
                    <a:pt x="2081" y="8183"/>
                    <a:pt x="1761" y="7933"/>
                    <a:pt x="1459" y="7623"/>
                  </a:cubicBezTo>
                  <a:lnTo>
                    <a:pt x="2053" y="7072"/>
                  </a:lnTo>
                  <a:cubicBezTo>
                    <a:pt x="2094" y="7034"/>
                    <a:pt x="2096" y="6969"/>
                    <a:pt x="2058" y="6929"/>
                  </a:cubicBezTo>
                  <a:cubicBezTo>
                    <a:pt x="1733" y="6581"/>
                    <a:pt x="1484" y="6169"/>
                    <a:pt x="1326" y="5721"/>
                  </a:cubicBezTo>
                  <a:cubicBezTo>
                    <a:pt x="1311" y="5679"/>
                    <a:pt x="1271" y="5652"/>
                    <a:pt x="1230" y="5652"/>
                  </a:cubicBezTo>
                  <a:cubicBezTo>
                    <a:pt x="1218" y="5652"/>
                    <a:pt x="1207" y="5654"/>
                    <a:pt x="1196" y="5658"/>
                  </a:cubicBezTo>
                  <a:lnTo>
                    <a:pt x="429" y="5932"/>
                  </a:lnTo>
                  <a:lnTo>
                    <a:pt x="407" y="5871"/>
                  </a:lnTo>
                  <a:cubicBezTo>
                    <a:pt x="397" y="5840"/>
                    <a:pt x="389" y="5808"/>
                    <a:pt x="380" y="5776"/>
                  </a:cubicBezTo>
                  <a:cubicBezTo>
                    <a:pt x="376" y="5756"/>
                    <a:pt x="370" y="5734"/>
                    <a:pt x="365" y="5716"/>
                  </a:cubicBezTo>
                  <a:cubicBezTo>
                    <a:pt x="356" y="5678"/>
                    <a:pt x="346" y="5640"/>
                    <a:pt x="336" y="5604"/>
                  </a:cubicBezTo>
                  <a:cubicBezTo>
                    <a:pt x="317" y="5531"/>
                    <a:pt x="300" y="5463"/>
                    <a:pt x="287" y="5398"/>
                  </a:cubicBezTo>
                  <a:lnTo>
                    <a:pt x="236" y="5062"/>
                  </a:lnTo>
                  <a:cubicBezTo>
                    <a:pt x="225" y="4992"/>
                    <a:pt x="220" y="4923"/>
                    <a:pt x="219" y="4853"/>
                  </a:cubicBezTo>
                  <a:cubicBezTo>
                    <a:pt x="217" y="4814"/>
                    <a:pt x="216" y="4775"/>
                    <a:pt x="213" y="4740"/>
                  </a:cubicBezTo>
                  <a:lnTo>
                    <a:pt x="206" y="4571"/>
                  </a:lnTo>
                  <a:cubicBezTo>
                    <a:pt x="204" y="4536"/>
                    <a:pt x="205" y="4501"/>
                    <a:pt x="208" y="4466"/>
                  </a:cubicBezTo>
                  <a:cubicBezTo>
                    <a:pt x="209" y="4448"/>
                    <a:pt x="211" y="4431"/>
                    <a:pt x="211" y="4414"/>
                  </a:cubicBezTo>
                  <a:cubicBezTo>
                    <a:pt x="215" y="4302"/>
                    <a:pt x="220" y="4192"/>
                    <a:pt x="227" y="4089"/>
                  </a:cubicBezTo>
                  <a:lnTo>
                    <a:pt x="243" y="3981"/>
                  </a:lnTo>
                  <a:cubicBezTo>
                    <a:pt x="265" y="3834"/>
                    <a:pt x="287" y="3682"/>
                    <a:pt x="323" y="3536"/>
                  </a:cubicBezTo>
                  <a:lnTo>
                    <a:pt x="1111" y="3741"/>
                  </a:lnTo>
                  <a:cubicBezTo>
                    <a:pt x="1119" y="3742"/>
                    <a:pt x="1127" y="3743"/>
                    <a:pt x="1135" y="3743"/>
                  </a:cubicBezTo>
                  <a:cubicBezTo>
                    <a:pt x="1153" y="3743"/>
                    <a:pt x="1172" y="3739"/>
                    <a:pt x="1188" y="3730"/>
                  </a:cubicBezTo>
                  <a:cubicBezTo>
                    <a:pt x="1212" y="3716"/>
                    <a:pt x="1228" y="3694"/>
                    <a:pt x="1234" y="3667"/>
                  </a:cubicBezTo>
                  <a:cubicBezTo>
                    <a:pt x="1381" y="3105"/>
                    <a:pt x="1664" y="2590"/>
                    <a:pt x="2059" y="2164"/>
                  </a:cubicBezTo>
                  <a:cubicBezTo>
                    <a:pt x="2097" y="2123"/>
                    <a:pt x="2094" y="2059"/>
                    <a:pt x="2053" y="2021"/>
                  </a:cubicBezTo>
                  <a:lnTo>
                    <a:pt x="1459" y="1467"/>
                  </a:lnTo>
                  <a:cubicBezTo>
                    <a:pt x="1764" y="1157"/>
                    <a:pt x="2084" y="908"/>
                    <a:pt x="2418" y="721"/>
                  </a:cubicBezTo>
                  <a:cubicBezTo>
                    <a:pt x="2495" y="674"/>
                    <a:pt x="2574" y="631"/>
                    <a:pt x="2657" y="593"/>
                  </a:cubicBezTo>
                  <a:lnTo>
                    <a:pt x="2771" y="538"/>
                  </a:lnTo>
                  <a:cubicBezTo>
                    <a:pt x="2847" y="500"/>
                    <a:pt x="2924" y="466"/>
                    <a:pt x="3004" y="438"/>
                  </a:cubicBezTo>
                  <a:lnTo>
                    <a:pt x="3076" y="412"/>
                  </a:lnTo>
                  <a:cubicBezTo>
                    <a:pt x="3157" y="382"/>
                    <a:pt x="3237" y="352"/>
                    <a:pt x="3311" y="326"/>
                  </a:cubicBezTo>
                  <a:lnTo>
                    <a:pt x="3537" y="268"/>
                  </a:lnTo>
                  <a:lnTo>
                    <a:pt x="3718" y="1060"/>
                  </a:lnTo>
                  <a:cubicBezTo>
                    <a:pt x="3728" y="1107"/>
                    <a:pt x="3770" y="1139"/>
                    <a:pt x="3817" y="1139"/>
                  </a:cubicBezTo>
                  <a:cubicBezTo>
                    <a:pt x="3824" y="1139"/>
                    <a:pt x="3831" y="1138"/>
                    <a:pt x="3839" y="1136"/>
                  </a:cubicBezTo>
                  <a:cubicBezTo>
                    <a:pt x="4096" y="1078"/>
                    <a:pt x="4359" y="1048"/>
                    <a:pt x="4622" y="1048"/>
                  </a:cubicBezTo>
                  <a:cubicBezTo>
                    <a:pt x="4833" y="1048"/>
                    <a:pt x="5044" y="1067"/>
                    <a:pt x="5253" y="1105"/>
                  </a:cubicBezTo>
                  <a:cubicBezTo>
                    <a:pt x="5259" y="1107"/>
                    <a:pt x="5265" y="1107"/>
                    <a:pt x="5271" y="1107"/>
                  </a:cubicBezTo>
                  <a:cubicBezTo>
                    <a:pt x="5292" y="1107"/>
                    <a:pt x="5312" y="1101"/>
                    <a:pt x="5329" y="1088"/>
                  </a:cubicBezTo>
                  <a:cubicBezTo>
                    <a:pt x="5351" y="1074"/>
                    <a:pt x="5366" y="1050"/>
                    <a:pt x="5371" y="1024"/>
                  </a:cubicBezTo>
                  <a:lnTo>
                    <a:pt x="5517" y="224"/>
                  </a:lnTo>
                  <a:close/>
                  <a:moveTo>
                    <a:pt x="5434" y="1"/>
                  </a:moveTo>
                  <a:cubicBezTo>
                    <a:pt x="5414" y="1"/>
                    <a:pt x="5395" y="7"/>
                    <a:pt x="5379" y="18"/>
                  </a:cubicBezTo>
                  <a:cubicBezTo>
                    <a:pt x="5356" y="34"/>
                    <a:pt x="5341" y="58"/>
                    <a:pt x="5336" y="83"/>
                  </a:cubicBezTo>
                  <a:lnTo>
                    <a:pt x="5190" y="888"/>
                  </a:lnTo>
                  <a:cubicBezTo>
                    <a:pt x="5001" y="859"/>
                    <a:pt x="4811" y="844"/>
                    <a:pt x="4621" y="844"/>
                  </a:cubicBezTo>
                  <a:cubicBezTo>
                    <a:pt x="4377" y="844"/>
                    <a:pt x="4133" y="868"/>
                    <a:pt x="3893" y="916"/>
                  </a:cubicBezTo>
                  <a:lnTo>
                    <a:pt x="3711" y="120"/>
                  </a:lnTo>
                  <a:cubicBezTo>
                    <a:pt x="3705" y="93"/>
                    <a:pt x="3689" y="71"/>
                    <a:pt x="3665" y="57"/>
                  </a:cubicBezTo>
                  <a:cubicBezTo>
                    <a:pt x="3649" y="46"/>
                    <a:pt x="3631" y="41"/>
                    <a:pt x="3613" y="41"/>
                  </a:cubicBezTo>
                  <a:cubicBezTo>
                    <a:pt x="3604" y="41"/>
                    <a:pt x="3596" y="42"/>
                    <a:pt x="3587" y="45"/>
                  </a:cubicBezTo>
                  <a:lnTo>
                    <a:pt x="3253" y="131"/>
                  </a:lnTo>
                  <a:cubicBezTo>
                    <a:pt x="3170" y="160"/>
                    <a:pt x="3088" y="190"/>
                    <a:pt x="3006" y="221"/>
                  </a:cubicBezTo>
                  <a:lnTo>
                    <a:pt x="2937" y="246"/>
                  </a:lnTo>
                  <a:cubicBezTo>
                    <a:pt x="2850" y="276"/>
                    <a:pt x="2765" y="313"/>
                    <a:pt x="2683" y="355"/>
                  </a:cubicBezTo>
                  <a:lnTo>
                    <a:pt x="2568" y="411"/>
                  </a:lnTo>
                  <a:cubicBezTo>
                    <a:pt x="2480" y="450"/>
                    <a:pt x="2395" y="496"/>
                    <a:pt x="2313" y="547"/>
                  </a:cubicBezTo>
                  <a:cubicBezTo>
                    <a:pt x="1941" y="754"/>
                    <a:pt x="1580" y="1042"/>
                    <a:pt x="1241" y="1402"/>
                  </a:cubicBezTo>
                  <a:cubicBezTo>
                    <a:pt x="1203" y="1443"/>
                    <a:pt x="1205" y="1507"/>
                    <a:pt x="1246" y="1546"/>
                  </a:cubicBezTo>
                  <a:lnTo>
                    <a:pt x="1843" y="2100"/>
                  </a:lnTo>
                  <a:cubicBezTo>
                    <a:pt x="1482" y="2510"/>
                    <a:pt x="1216" y="2994"/>
                    <a:pt x="1065" y="3518"/>
                  </a:cubicBezTo>
                  <a:lnTo>
                    <a:pt x="276" y="3313"/>
                  </a:lnTo>
                  <a:cubicBezTo>
                    <a:pt x="268" y="3311"/>
                    <a:pt x="259" y="3310"/>
                    <a:pt x="250" y="3310"/>
                  </a:cubicBezTo>
                  <a:cubicBezTo>
                    <a:pt x="207" y="3310"/>
                    <a:pt x="166" y="3339"/>
                    <a:pt x="154" y="3383"/>
                  </a:cubicBezTo>
                  <a:cubicBezTo>
                    <a:pt x="98" y="3571"/>
                    <a:pt x="69" y="3764"/>
                    <a:pt x="43" y="3951"/>
                  </a:cubicBezTo>
                  <a:lnTo>
                    <a:pt x="26" y="4066"/>
                  </a:lnTo>
                  <a:cubicBezTo>
                    <a:pt x="18" y="4178"/>
                    <a:pt x="13" y="4290"/>
                    <a:pt x="8" y="4405"/>
                  </a:cubicBezTo>
                  <a:cubicBezTo>
                    <a:pt x="7" y="4421"/>
                    <a:pt x="6" y="4436"/>
                    <a:pt x="5" y="4453"/>
                  </a:cubicBezTo>
                  <a:cubicBezTo>
                    <a:pt x="2" y="4495"/>
                    <a:pt x="1" y="4538"/>
                    <a:pt x="3" y="4581"/>
                  </a:cubicBezTo>
                  <a:lnTo>
                    <a:pt x="11" y="4751"/>
                  </a:lnTo>
                  <a:cubicBezTo>
                    <a:pt x="14" y="4787"/>
                    <a:pt x="15" y="4823"/>
                    <a:pt x="17" y="4860"/>
                  </a:cubicBezTo>
                  <a:cubicBezTo>
                    <a:pt x="18" y="4937"/>
                    <a:pt x="24" y="5016"/>
                    <a:pt x="36" y="5094"/>
                  </a:cubicBezTo>
                  <a:lnTo>
                    <a:pt x="87" y="5430"/>
                  </a:lnTo>
                  <a:cubicBezTo>
                    <a:pt x="101" y="5506"/>
                    <a:pt x="121" y="5582"/>
                    <a:pt x="140" y="5653"/>
                  </a:cubicBezTo>
                  <a:cubicBezTo>
                    <a:pt x="149" y="5690"/>
                    <a:pt x="159" y="5726"/>
                    <a:pt x="169" y="5767"/>
                  </a:cubicBezTo>
                  <a:cubicBezTo>
                    <a:pt x="174" y="5786"/>
                    <a:pt x="180" y="5806"/>
                    <a:pt x="185" y="5827"/>
                  </a:cubicBezTo>
                  <a:cubicBezTo>
                    <a:pt x="194" y="5862"/>
                    <a:pt x="203" y="5897"/>
                    <a:pt x="214" y="5936"/>
                  </a:cubicBezTo>
                  <a:lnTo>
                    <a:pt x="272" y="6095"/>
                  </a:lnTo>
                  <a:cubicBezTo>
                    <a:pt x="286" y="6136"/>
                    <a:pt x="325" y="6161"/>
                    <a:pt x="367" y="6161"/>
                  </a:cubicBezTo>
                  <a:cubicBezTo>
                    <a:pt x="378" y="6161"/>
                    <a:pt x="390" y="6159"/>
                    <a:pt x="401" y="6155"/>
                  </a:cubicBezTo>
                  <a:lnTo>
                    <a:pt x="1169" y="5882"/>
                  </a:lnTo>
                  <a:cubicBezTo>
                    <a:pt x="1326" y="6288"/>
                    <a:pt x="1553" y="6664"/>
                    <a:pt x="1843" y="6990"/>
                  </a:cubicBezTo>
                  <a:lnTo>
                    <a:pt x="1246" y="7546"/>
                  </a:lnTo>
                  <a:cubicBezTo>
                    <a:pt x="1226" y="7564"/>
                    <a:pt x="1215" y="7590"/>
                    <a:pt x="1214" y="7617"/>
                  </a:cubicBezTo>
                  <a:cubicBezTo>
                    <a:pt x="1213" y="7643"/>
                    <a:pt x="1222" y="7669"/>
                    <a:pt x="1241" y="7689"/>
                  </a:cubicBezTo>
                  <a:cubicBezTo>
                    <a:pt x="1578" y="8048"/>
                    <a:pt x="1939" y="8335"/>
                    <a:pt x="2308" y="8541"/>
                  </a:cubicBezTo>
                  <a:cubicBezTo>
                    <a:pt x="2391" y="8593"/>
                    <a:pt x="2478" y="8639"/>
                    <a:pt x="2566" y="8680"/>
                  </a:cubicBezTo>
                  <a:lnTo>
                    <a:pt x="2685" y="8737"/>
                  </a:lnTo>
                  <a:cubicBezTo>
                    <a:pt x="2765" y="8778"/>
                    <a:pt x="2849" y="8813"/>
                    <a:pt x="2934" y="8844"/>
                  </a:cubicBezTo>
                  <a:lnTo>
                    <a:pt x="3009" y="8871"/>
                  </a:lnTo>
                  <a:cubicBezTo>
                    <a:pt x="3089" y="8901"/>
                    <a:pt x="3171" y="8931"/>
                    <a:pt x="3261" y="8961"/>
                  </a:cubicBezTo>
                  <a:lnTo>
                    <a:pt x="3587" y="9046"/>
                  </a:lnTo>
                  <a:cubicBezTo>
                    <a:pt x="3595" y="9048"/>
                    <a:pt x="3603" y="9049"/>
                    <a:pt x="3612" y="9049"/>
                  </a:cubicBezTo>
                  <a:lnTo>
                    <a:pt x="3611" y="9047"/>
                  </a:lnTo>
                  <a:cubicBezTo>
                    <a:pt x="3659" y="9047"/>
                    <a:pt x="3701" y="9014"/>
                    <a:pt x="3711" y="8968"/>
                  </a:cubicBezTo>
                  <a:lnTo>
                    <a:pt x="3893" y="8173"/>
                  </a:lnTo>
                  <a:cubicBezTo>
                    <a:pt x="4133" y="8221"/>
                    <a:pt x="4376" y="8244"/>
                    <a:pt x="4619" y="8244"/>
                  </a:cubicBezTo>
                  <a:cubicBezTo>
                    <a:pt x="4918" y="8244"/>
                    <a:pt x="5216" y="8209"/>
                    <a:pt x="5508" y="8137"/>
                  </a:cubicBezTo>
                  <a:lnTo>
                    <a:pt x="5725" y="8924"/>
                  </a:lnTo>
                  <a:cubicBezTo>
                    <a:pt x="5737" y="8969"/>
                    <a:pt x="5778" y="8999"/>
                    <a:pt x="5822" y="8999"/>
                  </a:cubicBezTo>
                  <a:cubicBezTo>
                    <a:pt x="5831" y="8999"/>
                    <a:pt x="5840" y="8998"/>
                    <a:pt x="5849" y="8995"/>
                  </a:cubicBezTo>
                  <a:cubicBezTo>
                    <a:pt x="6722" y="8759"/>
                    <a:pt x="7535" y="8241"/>
                    <a:pt x="8137" y="7537"/>
                  </a:cubicBezTo>
                  <a:cubicBezTo>
                    <a:pt x="8173" y="7494"/>
                    <a:pt x="8168" y="7431"/>
                    <a:pt x="8125" y="7394"/>
                  </a:cubicBezTo>
                  <a:lnTo>
                    <a:pt x="7503" y="6864"/>
                  </a:lnTo>
                  <a:cubicBezTo>
                    <a:pt x="7777" y="6526"/>
                    <a:pt x="7989" y="6141"/>
                    <a:pt x="8127" y="5728"/>
                  </a:cubicBezTo>
                  <a:lnTo>
                    <a:pt x="8911" y="5968"/>
                  </a:lnTo>
                  <a:cubicBezTo>
                    <a:pt x="8920" y="5971"/>
                    <a:pt x="8930" y="5973"/>
                    <a:pt x="8940" y="5973"/>
                  </a:cubicBezTo>
                  <a:cubicBezTo>
                    <a:pt x="8983" y="5973"/>
                    <a:pt x="9024" y="5945"/>
                    <a:pt x="9037" y="5900"/>
                  </a:cubicBezTo>
                  <a:cubicBezTo>
                    <a:pt x="9308" y="5016"/>
                    <a:pt x="9308" y="4072"/>
                    <a:pt x="9037" y="3188"/>
                  </a:cubicBezTo>
                  <a:cubicBezTo>
                    <a:pt x="9024" y="3144"/>
                    <a:pt x="8983" y="3116"/>
                    <a:pt x="8940" y="3116"/>
                  </a:cubicBezTo>
                  <a:cubicBezTo>
                    <a:pt x="8930" y="3116"/>
                    <a:pt x="8920" y="3117"/>
                    <a:pt x="8911" y="3120"/>
                  </a:cubicBezTo>
                  <a:lnTo>
                    <a:pt x="8127" y="3361"/>
                  </a:lnTo>
                  <a:cubicBezTo>
                    <a:pt x="7953" y="2844"/>
                    <a:pt x="7667" y="2373"/>
                    <a:pt x="7289" y="1979"/>
                  </a:cubicBezTo>
                  <a:lnTo>
                    <a:pt x="7863" y="1398"/>
                  </a:lnTo>
                  <a:cubicBezTo>
                    <a:pt x="7902" y="1357"/>
                    <a:pt x="7902" y="1293"/>
                    <a:pt x="7862" y="1253"/>
                  </a:cubicBezTo>
                  <a:cubicBezTo>
                    <a:pt x="7533" y="933"/>
                    <a:pt x="7160" y="662"/>
                    <a:pt x="6753" y="448"/>
                  </a:cubicBezTo>
                  <a:cubicBezTo>
                    <a:pt x="6382" y="248"/>
                    <a:pt x="5944" y="98"/>
                    <a:pt x="5455" y="3"/>
                  </a:cubicBezTo>
                  <a:cubicBezTo>
                    <a:pt x="5448" y="1"/>
                    <a:pt x="5441" y="1"/>
                    <a:pt x="5434" y="1"/>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2"/>
            <p:cNvSpPr/>
            <p:nvPr/>
          </p:nvSpPr>
          <p:spPr>
            <a:xfrm>
              <a:off x="5145475" y="288150"/>
              <a:ext cx="135700" cy="88325"/>
            </a:xfrm>
            <a:custGeom>
              <a:rect b="b" l="l" r="r" t="t"/>
              <a:pathLst>
                <a:path extrusionOk="0" h="3533" w="5428">
                  <a:moveTo>
                    <a:pt x="4195" y="0"/>
                  </a:moveTo>
                  <a:lnTo>
                    <a:pt x="1" y="3533"/>
                  </a:lnTo>
                  <a:lnTo>
                    <a:pt x="1" y="3533"/>
                  </a:lnTo>
                  <a:lnTo>
                    <a:pt x="5427" y="3368"/>
                  </a:lnTo>
                  <a:cubicBezTo>
                    <a:pt x="5418" y="2768"/>
                    <a:pt x="5310" y="2173"/>
                    <a:pt x="5106" y="1608"/>
                  </a:cubicBezTo>
                  <a:cubicBezTo>
                    <a:pt x="4896" y="1024"/>
                    <a:pt x="4588" y="480"/>
                    <a:pt x="4195" y="0"/>
                  </a:cubicBezTo>
                  <a:close/>
                </a:path>
              </a:pathLst>
            </a:custGeom>
            <a:solidFill>
              <a:srgbClr val="BBD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2"/>
            <p:cNvSpPr/>
            <p:nvPr/>
          </p:nvSpPr>
          <p:spPr>
            <a:xfrm>
              <a:off x="4990950" y="246200"/>
              <a:ext cx="291125" cy="264750"/>
            </a:xfrm>
            <a:custGeom>
              <a:rect b="b" l="l" r="r" t="t"/>
              <a:pathLst>
                <a:path extrusionOk="0" h="10590" w="11645">
                  <a:moveTo>
                    <a:pt x="4307" y="0"/>
                  </a:moveTo>
                  <a:cubicBezTo>
                    <a:pt x="1472" y="1020"/>
                    <a:pt x="0" y="4143"/>
                    <a:pt x="1020" y="6978"/>
                  </a:cubicBezTo>
                  <a:cubicBezTo>
                    <a:pt x="1821" y="9204"/>
                    <a:pt x="3918" y="10590"/>
                    <a:pt x="6154" y="10590"/>
                  </a:cubicBezTo>
                  <a:cubicBezTo>
                    <a:pt x="6766" y="10590"/>
                    <a:pt x="7389" y="10486"/>
                    <a:pt x="7999" y="10267"/>
                  </a:cubicBezTo>
                  <a:cubicBezTo>
                    <a:pt x="10253" y="9456"/>
                    <a:pt x="11645" y="7314"/>
                    <a:pt x="11608" y="5046"/>
                  </a:cubicBezTo>
                  <a:lnTo>
                    <a:pt x="11608" y="5046"/>
                  </a:lnTo>
                  <a:lnTo>
                    <a:pt x="6181" y="5211"/>
                  </a:lnTo>
                  <a:lnTo>
                    <a:pt x="4307" y="0"/>
                  </a:lnTo>
                  <a:close/>
                </a:path>
              </a:pathLst>
            </a:custGeom>
            <a:solidFill>
              <a:srgbClr val="97B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2"/>
            <p:cNvSpPr/>
            <p:nvPr/>
          </p:nvSpPr>
          <p:spPr>
            <a:xfrm>
              <a:off x="5098600" y="238100"/>
              <a:ext cx="151750" cy="138375"/>
            </a:xfrm>
            <a:custGeom>
              <a:rect b="b" l="l" r="r" t="t"/>
              <a:pathLst>
                <a:path extrusionOk="0" h="5535" w="6070">
                  <a:moveTo>
                    <a:pt x="1847" y="1"/>
                  </a:moveTo>
                  <a:cubicBezTo>
                    <a:pt x="1234" y="1"/>
                    <a:pt x="611" y="105"/>
                    <a:pt x="1" y="324"/>
                  </a:cubicBezTo>
                  <a:lnTo>
                    <a:pt x="1875" y="5535"/>
                  </a:lnTo>
                  <a:lnTo>
                    <a:pt x="6069" y="2002"/>
                  </a:lnTo>
                  <a:cubicBezTo>
                    <a:pt x="5036" y="739"/>
                    <a:pt x="3479" y="1"/>
                    <a:pt x="1847" y="1"/>
                  </a:cubicBezTo>
                  <a:close/>
                </a:path>
              </a:pathLst>
            </a:custGeom>
            <a:solidFill>
              <a:srgbClr val="F5F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2"/>
            <p:cNvSpPr/>
            <p:nvPr/>
          </p:nvSpPr>
          <p:spPr>
            <a:xfrm>
              <a:off x="5015350" y="270125"/>
              <a:ext cx="58375" cy="178875"/>
            </a:xfrm>
            <a:custGeom>
              <a:rect b="b" l="l" r="r" t="t"/>
              <a:pathLst>
                <a:path extrusionOk="0" h="7155" w="2335">
                  <a:moveTo>
                    <a:pt x="2237" y="0"/>
                  </a:moveTo>
                  <a:cubicBezTo>
                    <a:pt x="2224" y="0"/>
                    <a:pt x="2211" y="4"/>
                    <a:pt x="2198" y="13"/>
                  </a:cubicBezTo>
                  <a:cubicBezTo>
                    <a:pt x="1374" y="605"/>
                    <a:pt x="739" y="1449"/>
                    <a:pt x="391" y="2402"/>
                  </a:cubicBezTo>
                  <a:cubicBezTo>
                    <a:pt x="28" y="3399"/>
                    <a:pt x="1" y="4491"/>
                    <a:pt x="292" y="5508"/>
                  </a:cubicBezTo>
                  <a:cubicBezTo>
                    <a:pt x="459" y="6092"/>
                    <a:pt x="729" y="6640"/>
                    <a:pt x="1091" y="7128"/>
                  </a:cubicBezTo>
                  <a:cubicBezTo>
                    <a:pt x="1105" y="7146"/>
                    <a:pt x="1123" y="7154"/>
                    <a:pt x="1142" y="7154"/>
                  </a:cubicBezTo>
                  <a:cubicBezTo>
                    <a:pt x="1190" y="7154"/>
                    <a:pt x="1237" y="7099"/>
                    <a:pt x="1199" y="7048"/>
                  </a:cubicBezTo>
                  <a:cubicBezTo>
                    <a:pt x="572" y="6203"/>
                    <a:pt x="230" y="5164"/>
                    <a:pt x="224" y="4112"/>
                  </a:cubicBezTo>
                  <a:cubicBezTo>
                    <a:pt x="219" y="3110"/>
                    <a:pt x="542" y="2118"/>
                    <a:pt x="1117" y="1299"/>
                  </a:cubicBezTo>
                  <a:cubicBezTo>
                    <a:pt x="1435" y="843"/>
                    <a:pt x="1827" y="446"/>
                    <a:pt x="2277" y="122"/>
                  </a:cubicBezTo>
                  <a:cubicBezTo>
                    <a:pt x="2335" y="80"/>
                    <a:pt x="2293" y="0"/>
                    <a:pt x="2237"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2"/>
            <p:cNvSpPr/>
            <p:nvPr/>
          </p:nvSpPr>
          <p:spPr>
            <a:xfrm>
              <a:off x="4756250" y="436325"/>
              <a:ext cx="351075" cy="253225"/>
            </a:xfrm>
            <a:custGeom>
              <a:rect b="b" l="l" r="r" t="t"/>
              <a:pathLst>
                <a:path extrusionOk="0" h="10129" w="14043">
                  <a:moveTo>
                    <a:pt x="2211" y="0"/>
                  </a:moveTo>
                  <a:cubicBezTo>
                    <a:pt x="1411" y="0"/>
                    <a:pt x="713" y="601"/>
                    <a:pt x="613" y="1413"/>
                  </a:cubicBezTo>
                  <a:lnTo>
                    <a:pt x="109" y="5501"/>
                  </a:lnTo>
                  <a:cubicBezTo>
                    <a:pt x="0" y="6380"/>
                    <a:pt x="631" y="7187"/>
                    <a:pt x="1509" y="7295"/>
                  </a:cubicBezTo>
                  <a:lnTo>
                    <a:pt x="6000" y="7849"/>
                  </a:lnTo>
                  <a:lnTo>
                    <a:pt x="8661" y="10128"/>
                  </a:lnTo>
                  <a:lnTo>
                    <a:pt x="8462" y="8153"/>
                  </a:lnTo>
                  <a:lnTo>
                    <a:pt x="11636" y="8545"/>
                  </a:lnTo>
                  <a:cubicBezTo>
                    <a:pt x="11702" y="8553"/>
                    <a:pt x="11768" y="8557"/>
                    <a:pt x="11833" y="8557"/>
                  </a:cubicBezTo>
                  <a:cubicBezTo>
                    <a:pt x="12632" y="8557"/>
                    <a:pt x="13330" y="7957"/>
                    <a:pt x="13430" y="7144"/>
                  </a:cubicBezTo>
                  <a:lnTo>
                    <a:pt x="13934" y="3056"/>
                  </a:lnTo>
                  <a:cubicBezTo>
                    <a:pt x="14043" y="2178"/>
                    <a:pt x="13412" y="1370"/>
                    <a:pt x="12535" y="1262"/>
                  </a:cubicBezTo>
                  <a:lnTo>
                    <a:pt x="2407" y="13"/>
                  </a:lnTo>
                  <a:cubicBezTo>
                    <a:pt x="2341" y="4"/>
                    <a:pt x="2275" y="0"/>
                    <a:pt x="2211" y="0"/>
                  </a:cubicBezTo>
                  <a:close/>
                </a:path>
              </a:pathLst>
            </a:custGeom>
            <a:solidFill>
              <a:srgbClr val="BBD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2"/>
            <p:cNvSpPr/>
            <p:nvPr/>
          </p:nvSpPr>
          <p:spPr>
            <a:xfrm>
              <a:off x="4809050" y="478400"/>
              <a:ext cx="262625" cy="41025"/>
            </a:xfrm>
            <a:custGeom>
              <a:rect b="b" l="l" r="r" t="t"/>
              <a:pathLst>
                <a:path extrusionOk="0" h="1641" w="10505">
                  <a:moveTo>
                    <a:pt x="211" y="0"/>
                  </a:moveTo>
                  <a:cubicBezTo>
                    <a:pt x="111" y="0"/>
                    <a:pt x="26" y="74"/>
                    <a:pt x="14" y="175"/>
                  </a:cubicBezTo>
                  <a:cubicBezTo>
                    <a:pt x="1" y="279"/>
                    <a:pt x="72" y="376"/>
                    <a:pt x="177" y="394"/>
                  </a:cubicBezTo>
                  <a:lnTo>
                    <a:pt x="10269" y="1639"/>
                  </a:lnTo>
                  <a:cubicBezTo>
                    <a:pt x="10277" y="1640"/>
                    <a:pt x="10285" y="1640"/>
                    <a:pt x="10292" y="1640"/>
                  </a:cubicBezTo>
                  <a:cubicBezTo>
                    <a:pt x="10391" y="1640"/>
                    <a:pt x="10477" y="1567"/>
                    <a:pt x="10491" y="1466"/>
                  </a:cubicBezTo>
                  <a:cubicBezTo>
                    <a:pt x="10504" y="1357"/>
                    <a:pt x="10427" y="1257"/>
                    <a:pt x="10317" y="1244"/>
                  </a:cubicBezTo>
                  <a:lnTo>
                    <a:pt x="226" y="1"/>
                  </a:lnTo>
                  <a:cubicBezTo>
                    <a:pt x="220" y="0"/>
                    <a:pt x="215" y="0"/>
                    <a:pt x="2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2"/>
            <p:cNvSpPr/>
            <p:nvPr/>
          </p:nvSpPr>
          <p:spPr>
            <a:xfrm>
              <a:off x="4804425" y="516075"/>
              <a:ext cx="262600" cy="41050"/>
            </a:xfrm>
            <a:custGeom>
              <a:rect b="b" l="l" r="r" t="t"/>
              <a:pathLst>
                <a:path extrusionOk="0" h="1642" w="10504">
                  <a:moveTo>
                    <a:pt x="211" y="0"/>
                  </a:moveTo>
                  <a:cubicBezTo>
                    <a:pt x="112" y="0"/>
                    <a:pt x="26" y="75"/>
                    <a:pt x="14" y="176"/>
                  </a:cubicBezTo>
                  <a:cubicBezTo>
                    <a:pt x="1" y="280"/>
                    <a:pt x="73" y="376"/>
                    <a:pt x="176" y="395"/>
                  </a:cubicBezTo>
                  <a:lnTo>
                    <a:pt x="10268" y="1640"/>
                  </a:lnTo>
                  <a:cubicBezTo>
                    <a:pt x="10276" y="1641"/>
                    <a:pt x="10284" y="1641"/>
                    <a:pt x="10292" y="1641"/>
                  </a:cubicBezTo>
                  <a:cubicBezTo>
                    <a:pt x="10390" y="1641"/>
                    <a:pt x="10477" y="1568"/>
                    <a:pt x="10490" y="1467"/>
                  </a:cubicBezTo>
                  <a:cubicBezTo>
                    <a:pt x="10503" y="1358"/>
                    <a:pt x="10426" y="1258"/>
                    <a:pt x="10316" y="1245"/>
                  </a:cubicBezTo>
                  <a:lnTo>
                    <a:pt x="225" y="1"/>
                  </a:lnTo>
                  <a:cubicBezTo>
                    <a:pt x="220" y="0"/>
                    <a:pt x="216" y="0"/>
                    <a:pt x="2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2"/>
            <p:cNvSpPr/>
            <p:nvPr/>
          </p:nvSpPr>
          <p:spPr>
            <a:xfrm>
              <a:off x="4799125" y="559100"/>
              <a:ext cx="162775" cy="28725"/>
            </a:xfrm>
            <a:custGeom>
              <a:rect b="b" l="l" r="r" t="t"/>
              <a:pathLst>
                <a:path extrusionOk="0" h="1149" w="6511">
                  <a:moveTo>
                    <a:pt x="210" y="1"/>
                  </a:moveTo>
                  <a:cubicBezTo>
                    <a:pt x="111" y="1"/>
                    <a:pt x="25" y="75"/>
                    <a:pt x="13" y="175"/>
                  </a:cubicBezTo>
                  <a:cubicBezTo>
                    <a:pt x="0" y="280"/>
                    <a:pt x="72" y="377"/>
                    <a:pt x="176" y="395"/>
                  </a:cubicBezTo>
                  <a:lnTo>
                    <a:pt x="6274" y="1147"/>
                  </a:lnTo>
                  <a:cubicBezTo>
                    <a:pt x="6282" y="1148"/>
                    <a:pt x="6291" y="1148"/>
                    <a:pt x="6299" y="1148"/>
                  </a:cubicBezTo>
                  <a:cubicBezTo>
                    <a:pt x="6398" y="1148"/>
                    <a:pt x="6484" y="1074"/>
                    <a:pt x="6496" y="975"/>
                  </a:cubicBezTo>
                  <a:cubicBezTo>
                    <a:pt x="6510" y="865"/>
                    <a:pt x="6432" y="766"/>
                    <a:pt x="6322" y="753"/>
                  </a:cubicBezTo>
                  <a:lnTo>
                    <a:pt x="225" y="1"/>
                  </a:lnTo>
                  <a:cubicBezTo>
                    <a:pt x="220" y="1"/>
                    <a:pt x="215" y="1"/>
                    <a:pt x="2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2"/>
            <p:cNvSpPr/>
            <p:nvPr/>
          </p:nvSpPr>
          <p:spPr>
            <a:xfrm>
              <a:off x="4780750" y="442800"/>
              <a:ext cx="38125" cy="28850"/>
            </a:xfrm>
            <a:custGeom>
              <a:rect b="b" l="l" r="r" t="t"/>
              <a:pathLst>
                <a:path extrusionOk="0" h="1154" w="1525">
                  <a:moveTo>
                    <a:pt x="1438" y="0"/>
                  </a:moveTo>
                  <a:cubicBezTo>
                    <a:pt x="778" y="1"/>
                    <a:pt x="198" y="438"/>
                    <a:pt x="15" y="1071"/>
                  </a:cubicBezTo>
                  <a:cubicBezTo>
                    <a:pt x="0" y="1121"/>
                    <a:pt x="42" y="1154"/>
                    <a:pt x="82" y="1154"/>
                  </a:cubicBezTo>
                  <a:cubicBezTo>
                    <a:pt x="108" y="1154"/>
                    <a:pt x="133" y="1140"/>
                    <a:pt x="143" y="1108"/>
                  </a:cubicBezTo>
                  <a:cubicBezTo>
                    <a:pt x="310" y="532"/>
                    <a:pt x="837" y="135"/>
                    <a:pt x="1436" y="134"/>
                  </a:cubicBezTo>
                  <a:cubicBezTo>
                    <a:pt x="1523" y="134"/>
                    <a:pt x="1525" y="0"/>
                    <a:pt x="1438"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2"/>
            <p:cNvSpPr/>
            <p:nvPr/>
          </p:nvSpPr>
          <p:spPr>
            <a:xfrm>
              <a:off x="4766400" y="542625"/>
              <a:ext cx="6575" cy="37175"/>
            </a:xfrm>
            <a:custGeom>
              <a:rect b="b" l="l" r="r" t="t"/>
              <a:pathLst>
                <a:path extrusionOk="0" h="1487" w="263">
                  <a:moveTo>
                    <a:pt x="197" y="0"/>
                  </a:moveTo>
                  <a:cubicBezTo>
                    <a:pt x="163" y="0"/>
                    <a:pt x="128" y="22"/>
                    <a:pt x="124" y="64"/>
                  </a:cubicBezTo>
                  <a:cubicBezTo>
                    <a:pt x="85" y="516"/>
                    <a:pt x="44" y="969"/>
                    <a:pt x="4" y="1421"/>
                  </a:cubicBezTo>
                  <a:cubicBezTo>
                    <a:pt x="0" y="1464"/>
                    <a:pt x="32" y="1486"/>
                    <a:pt x="66" y="1486"/>
                  </a:cubicBezTo>
                  <a:cubicBezTo>
                    <a:pt x="99" y="1486"/>
                    <a:pt x="134" y="1465"/>
                    <a:pt x="138" y="1423"/>
                  </a:cubicBezTo>
                  <a:cubicBezTo>
                    <a:pt x="178" y="970"/>
                    <a:pt x="218" y="518"/>
                    <a:pt x="259" y="66"/>
                  </a:cubicBezTo>
                  <a:cubicBezTo>
                    <a:pt x="263" y="22"/>
                    <a:pt x="230" y="0"/>
                    <a:pt x="197"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2"/>
            <p:cNvSpPr/>
            <p:nvPr/>
          </p:nvSpPr>
          <p:spPr>
            <a:xfrm>
              <a:off x="4706625" y="853700"/>
              <a:ext cx="810325" cy="55325"/>
            </a:xfrm>
            <a:custGeom>
              <a:rect b="b" l="l" r="r" t="t"/>
              <a:pathLst>
                <a:path extrusionOk="0" h="2213" w="32413">
                  <a:moveTo>
                    <a:pt x="0" y="0"/>
                  </a:moveTo>
                  <a:lnTo>
                    <a:pt x="1" y="1"/>
                  </a:lnTo>
                  <a:cubicBezTo>
                    <a:pt x="82" y="68"/>
                    <a:pt x="2723" y="2213"/>
                    <a:pt x="16206" y="2213"/>
                  </a:cubicBezTo>
                  <a:cubicBezTo>
                    <a:pt x="29688" y="2213"/>
                    <a:pt x="32331" y="68"/>
                    <a:pt x="32412" y="1"/>
                  </a:cubicBezTo>
                  <a:lnTo>
                    <a:pt x="32413" y="0"/>
                  </a:ln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2"/>
            <p:cNvSpPr/>
            <p:nvPr/>
          </p:nvSpPr>
          <p:spPr>
            <a:xfrm>
              <a:off x="4760600" y="647775"/>
              <a:ext cx="420600" cy="377700"/>
            </a:xfrm>
            <a:custGeom>
              <a:rect b="b" l="l" r="r" t="t"/>
              <a:pathLst>
                <a:path extrusionOk="0" h="15108" w="16824">
                  <a:moveTo>
                    <a:pt x="2613" y="0"/>
                  </a:moveTo>
                  <a:lnTo>
                    <a:pt x="0" y="1374"/>
                  </a:lnTo>
                  <a:lnTo>
                    <a:pt x="5262" y="11370"/>
                  </a:lnTo>
                  <a:lnTo>
                    <a:pt x="9599" y="8393"/>
                  </a:lnTo>
                  <a:lnTo>
                    <a:pt x="14428" y="15108"/>
                  </a:lnTo>
                  <a:lnTo>
                    <a:pt x="16824" y="13385"/>
                  </a:lnTo>
                  <a:lnTo>
                    <a:pt x="10309" y="4326"/>
                  </a:lnTo>
                  <a:lnTo>
                    <a:pt x="6328" y="7059"/>
                  </a:lnTo>
                  <a:lnTo>
                    <a:pt x="2613" y="0"/>
                  </a:lnTo>
                  <a:close/>
                </a:path>
              </a:pathLst>
            </a:custGeom>
            <a:solidFill>
              <a:srgbClr val="97B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2"/>
            <p:cNvSpPr/>
            <p:nvPr/>
          </p:nvSpPr>
          <p:spPr>
            <a:xfrm>
              <a:off x="4713375" y="529075"/>
              <a:ext cx="188850" cy="213200"/>
            </a:xfrm>
            <a:custGeom>
              <a:rect b="b" l="l" r="r" t="t"/>
              <a:pathLst>
                <a:path extrusionOk="0" h="8528" w="7554">
                  <a:moveTo>
                    <a:pt x="335" y="1"/>
                  </a:moveTo>
                  <a:lnTo>
                    <a:pt x="1" y="8528"/>
                  </a:lnTo>
                  <a:lnTo>
                    <a:pt x="7554" y="4552"/>
                  </a:lnTo>
                  <a:lnTo>
                    <a:pt x="335" y="1"/>
                  </a:lnTo>
                  <a:close/>
                </a:path>
              </a:pathLst>
            </a:custGeom>
            <a:solidFill>
              <a:srgbClr val="97B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2"/>
            <p:cNvSpPr/>
            <p:nvPr/>
          </p:nvSpPr>
          <p:spPr>
            <a:xfrm>
              <a:off x="4739800" y="550075"/>
              <a:ext cx="144325" cy="90025"/>
            </a:xfrm>
            <a:custGeom>
              <a:rect b="b" l="l" r="r" t="t"/>
              <a:pathLst>
                <a:path extrusionOk="0" h="3601" w="5773">
                  <a:moveTo>
                    <a:pt x="108" y="0"/>
                  </a:moveTo>
                  <a:cubicBezTo>
                    <a:pt x="48" y="0"/>
                    <a:pt x="0" y="78"/>
                    <a:pt x="61" y="115"/>
                  </a:cubicBezTo>
                  <a:lnTo>
                    <a:pt x="4406" y="2827"/>
                  </a:lnTo>
                  <a:lnTo>
                    <a:pt x="5627" y="3589"/>
                  </a:lnTo>
                  <a:cubicBezTo>
                    <a:pt x="5639" y="3597"/>
                    <a:pt x="5652" y="3600"/>
                    <a:pt x="5664" y="3600"/>
                  </a:cubicBezTo>
                  <a:cubicBezTo>
                    <a:pt x="5724" y="3600"/>
                    <a:pt x="5772" y="3523"/>
                    <a:pt x="5712" y="3485"/>
                  </a:cubicBezTo>
                  <a:lnTo>
                    <a:pt x="1367" y="774"/>
                  </a:lnTo>
                  <a:lnTo>
                    <a:pt x="146" y="11"/>
                  </a:lnTo>
                  <a:cubicBezTo>
                    <a:pt x="133" y="4"/>
                    <a:pt x="120" y="0"/>
                    <a:pt x="108"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2"/>
            <p:cNvSpPr/>
            <p:nvPr/>
          </p:nvSpPr>
          <p:spPr>
            <a:xfrm>
              <a:off x="4839200" y="688325"/>
              <a:ext cx="72050" cy="137150"/>
            </a:xfrm>
            <a:custGeom>
              <a:rect b="b" l="l" r="r" t="t"/>
              <a:pathLst>
                <a:path extrusionOk="0" h="5486" w="2882">
                  <a:moveTo>
                    <a:pt x="88" y="0"/>
                  </a:moveTo>
                  <a:cubicBezTo>
                    <a:pt x="44" y="0"/>
                    <a:pt x="1" y="38"/>
                    <a:pt x="26" y="88"/>
                  </a:cubicBezTo>
                  <a:cubicBezTo>
                    <a:pt x="727" y="1477"/>
                    <a:pt x="1428" y="2866"/>
                    <a:pt x="2130" y="4256"/>
                  </a:cubicBezTo>
                  <a:lnTo>
                    <a:pt x="2731" y="5447"/>
                  </a:lnTo>
                  <a:cubicBezTo>
                    <a:pt x="2745" y="5474"/>
                    <a:pt x="2770" y="5486"/>
                    <a:pt x="2794" y="5486"/>
                  </a:cubicBezTo>
                  <a:cubicBezTo>
                    <a:pt x="2838" y="5486"/>
                    <a:pt x="2881" y="5448"/>
                    <a:pt x="2856" y="5398"/>
                  </a:cubicBezTo>
                  <a:lnTo>
                    <a:pt x="752" y="1230"/>
                  </a:lnTo>
                  <a:lnTo>
                    <a:pt x="151" y="39"/>
                  </a:lnTo>
                  <a:cubicBezTo>
                    <a:pt x="137" y="12"/>
                    <a:pt x="112" y="0"/>
                    <a:pt x="88"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2"/>
            <p:cNvSpPr/>
            <p:nvPr/>
          </p:nvSpPr>
          <p:spPr>
            <a:xfrm>
              <a:off x="4706650" y="853700"/>
              <a:ext cx="810275" cy="817200"/>
            </a:xfrm>
            <a:custGeom>
              <a:rect b="b" l="l" r="r" t="t"/>
              <a:pathLst>
                <a:path extrusionOk="0" h="32688" w="32411">
                  <a:moveTo>
                    <a:pt x="0" y="1"/>
                  </a:moveTo>
                  <a:lnTo>
                    <a:pt x="12987" y="20160"/>
                  </a:lnTo>
                  <a:lnTo>
                    <a:pt x="12987" y="32688"/>
                  </a:lnTo>
                  <a:lnTo>
                    <a:pt x="19423" y="30006"/>
                  </a:lnTo>
                  <a:lnTo>
                    <a:pt x="19423" y="20160"/>
                  </a:lnTo>
                  <a:lnTo>
                    <a:pt x="32411" y="1"/>
                  </a:lnTo>
                  <a:lnTo>
                    <a:pt x="32411" y="1"/>
                  </a:lnTo>
                  <a:cubicBezTo>
                    <a:pt x="32330" y="68"/>
                    <a:pt x="29686" y="2213"/>
                    <a:pt x="16205" y="2213"/>
                  </a:cubicBezTo>
                  <a:cubicBezTo>
                    <a:pt x="2724" y="2213"/>
                    <a:pt x="81" y="68"/>
                    <a:pt x="0" y="1"/>
                  </a:cubicBezTo>
                  <a:close/>
                </a:path>
              </a:pathLst>
            </a:custGeom>
            <a:solidFill>
              <a:srgbClr val="F5F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2"/>
            <p:cNvSpPr/>
            <p:nvPr/>
          </p:nvSpPr>
          <p:spPr>
            <a:xfrm>
              <a:off x="5182975" y="922950"/>
              <a:ext cx="272750" cy="416900"/>
            </a:xfrm>
            <a:custGeom>
              <a:rect b="b" l="l" r="r" t="t"/>
              <a:pathLst>
                <a:path extrusionOk="0" h="16676" w="10910">
                  <a:moveTo>
                    <a:pt x="10817" y="1"/>
                  </a:moveTo>
                  <a:cubicBezTo>
                    <a:pt x="10800" y="1"/>
                    <a:pt x="10784" y="9"/>
                    <a:pt x="10771" y="28"/>
                  </a:cubicBezTo>
                  <a:cubicBezTo>
                    <a:pt x="10071" y="1107"/>
                    <a:pt x="9372" y="2184"/>
                    <a:pt x="8671" y="3262"/>
                  </a:cubicBezTo>
                  <a:lnTo>
                    <a:pt x="6580" y="6482"/>
                  </a:lnTo>
                  <a:lnTo>
                    <a:pt x="4490" y="9702"/>
                  </a:lnTo>
                  <a:lnTo>
                    <a:pt x="2390" y="12936"/>
                  </a:lnTo>
                  <a:cubicBezTo>
                    <a:pt x="1690" y="14014"/>
                    <a:pt x="991" y="15091"/>
                    <a:pt x="290" y="16170"/>
                  </a:cubicBezTo>
                  <a:cubicBezTo>
                    <a:pt x="205" y="16301"/>
                    <a:pt x="120" y="16432"/>
                    <a:pt x="34" y="16564"/>
                  </a:cubicBezTo>
                  <a:cubicBezTo>
                    <a:pt x="0" y="16616"/>
                    <a:pt x="47" y="16676"/>
                    <a:pt x="93" y="16676"/>
                  </a:cubicBezTo>
                  <a:cubicBezTo>
                    <a:pt x="109" y="16676"/>
                    <a:pt x="126" y="16668"/>
                    <a:pt x="139" y="16648"/>
                  </a:cubicBezTo>
                  <a:lnTo>
                    <a:pt x="2238" y="13414"/>
                  </a:lnTo>
                  <a:lnTo>
                    <a:pt x="4330" y="10195"/>
                  </a:lnTo>
                  <a:lnTo>
                    <a:pt x="6420" y="6975"/>
                  </a:lnTo>
                  <a:lnTo>
                    <a:pt x="8520" y="3740"/>
                  </a:lnTo>
                  <a:lnTo>
                    <a:pt x="10620" y="506"/>
                  </a:lnTo>
                  <a:lnTo>
                    <a:pt x="10876" y="113"/>
                  </a:lnTo>
                  <a:cubicBezTo>
                    <a:pt x="10909" y="60"/>
                    <a:pt x="10863" y="1"/>
                    <a:pt x="10817"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2"/>
            <p:cNvSpPr/>
            <p:nvPr/>
          </p:nvSpPr>
          <p:spPr>
            <a:xfrm>
              <a:off x="5039775" y="1357925"/>
              <a:ext cx="85700" cy="55325"/>
            </a:xfrm>
            <a:custGeom>
              <a:rect b="b" l="l" r="r" t="t"/>
              <a:pathLst>
                <a:path extrusionOk="0" h="2213" w="3428">
                  <a:moveTo>
                    <a:pt x="103" y="1"/>
                  </a:moveTo>
                  <a:cubicBezTo>
                    <a:pt x="47" y="1"/>
                    <a:pt x="1" y="77"/>
                    <a:pt x="57" y="119"/>
                  </a:cubicBezTo>
                  <a:cubicBezTo>
                    <a:pt x="1097" y="878"/>
                    <a:pt x="2183" y="1575"/>
                    <a:pt x="3307" y="2203"/>
                  </a:cubicBezTo>
                  <a:cubicBezTo>
                    <a:pt x="3318" y="2209"/>
                    <a:pt x="3328" y="2212"/>
                    <a:pt x="3338" y="2212"/>
                  </a:cubicBezTo>
                  <a:cubicBezTo>
                    <a:pt x="3396" y="2212"/>
                    <a:pt x="3427" y="2117"/>
                    <a:pt x="3363" y="2081"/>
                  </a:cubicBezTo>
                  <a:cubicBezTo>
                    <a:pt x="2248" y="1458"/>
                    <a:pt x="1173" y="768"/>
                    <a:pt x="143" y="15"/>
                  </a:cubicBezTo>
                  <a:cubicBezTo>
                    <a:pt x="130" y="5"/>
                    <a:pt x="116" y="1"/>
                    <a:pt x="103"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2"/>
            <p:cNvSpPr/>
            <p:nvPr/>
          </p:nvSpPr>
          <p:spPr>
            <a:xfrm>
              <a:off x="4490875" y="1898625"/>
              <a:ext cx="153000" cy="114375"/>
            </a:xfrm>
            <a:custGeom>
              <a:rect b="b" l="l" r="r" t="t"/>
              <a:pathLst>
                <a:path extrusionOk="0" h="4575" w="6120">
                  <a:moveTo>
                    <a:pt x="1" y="0"/>
                  </a:moveTo>
                  <a:lnTo>
                    <a:pt x="1" y="4574"/>
                  </a:lnTo>
                  <a:lnTo>
                    <a:pt x="6119" y="4574"/>
                  </a:lnTo>
                  <a:lnTo>
                    <a:pt x="5981" y="872"/>
                  </a:lnTo>
                  <a:lnTo>
                    <a:pt x="1" y="0"/>
                  </a:lnTo>
                  <a:close/>
                </a:path>
              </a:pathLst>
            </a:custGeom>
            <a:solidFill>
              <a:srgbClr val="F6A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2"/>
            <p:cNvSpPr/>
            <p:nvPr/>
          </p:nvSpPr>
          <p:spPr>
            <a:xfrm>
              <a:off x="4490875" y="2012650"/>
              <a:ext cx="298400" cy="91225"/>
            </a:xfrm>
            <a:custGeom>
              <a:rect b="b" l="l" r="r" t="t"/>
              <a:pathLst>
                <a:path extrusionOk="0" h="3649" w="11936">
                  <a:moveTo>
                    <a:pt x="7811" y="1"/>
                  </a:moveTo>
                  <a:cubicBezTo>
                    <a:pt x="7593" y="1"/>
                    <a:pt x="7461" y="13"/>
                    <a:pt x="7461" y="13"/>
                  </a:cubicBezTo>
                  <a:lnTo>
                    <a:pt x="1" y="13"/>
                  </a:lnTo>
                  <a:lnTo>
                    <a:pt x="1" y="3539"/>
                  </a:lnTo>
                  <a:lnTo>
                    <a:pt x="11936" y="3648"/>
                  </a:lnTo>
                  <a:cubicBezTo>
                    <a:pt x="11936" y="289"/>
                    <a:pt x="8864" y="1"/>
                    <a:pt x="7811" y="1"/>
                  </a:cubicBezTo>
                  <a:close/>
                </a:path>
              </a:pathLst>
            </a:custGeom>
            <a:solidFill>
              <a:srgbClr val="97B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2"/>
            <p:cNvSpPr/>
            <p:nvPr/>
          </p:nvSpPr>
          <p:spPr>
            <a:xfrm>
              <a:off x="4488700" y="2010850"/>
              <a:ext cx="190725" cy="4250"/>
            </a:xfrm>
            <a:custGeom>
              <a:rect b="b" l="l" r="r" t="t"/>
              <a:pathLst>
                <a:path extrusionOk="0" h="170" w="7629">
                  <a:moveTo>
                    <a:pt x="86" y="1"/>
                  </a:moveTo>
                  <a:cubicBezTo>
                    <a:pt x="39" y="1"/>
                    <a:pt x="0" y="38"/>
                    <a:pt x="0" y="85"/>
                  </a:cubicBezTo>
                  <a:cubicBezTo>
                    <a:pt x="0" y="132"/>
                    <a:pt x="39" y="170"/>
                    <a:pt x="86" y="170"/>
                  </a:cubicBezTo>
                  <a:cubicBezTo>
                    <a:pt x="87" y="170"/>
                    <a:pt x="87" y="170"/>
                    <a:pt x="88" y="170"/>
                  </a:cubicBezTo>
                  <a:lnTo>
                    <a:pt x="7548" y="170"/>
                  </a:lnTo>
                  <a:cubicBezTo>
                    <a:pt x="7593" y="168"/>
                    <a:pt x="7629" y="130"/>
                    <a:pt x="7629" y="85"/>
                  </a:cubicBezTo>
                  <a:cubicBezTo>
                    <a:pt x="7629" y="39"/>
                    <a:pt x="7593" y="3"/>
                    <a:pt x="7548" y="1"/>
                  </a:cubicBezTo>
                  <a:lnTo>
                    <a:pt x="88" y="1"/>
                  </a:lnTo>
                  <a:cubicBezTo>
                    <a:pt x="87" y="1"/>
                    <a:pt x="87" y="1"/>
                    <a:pt x="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2"/>
            <p:cNvSpPr/>
            <p:nvPr/>
          </p:nvSpPr>
          <p:spPr>
            <a:xfrm>
              <a:off x="4497500" y="2091100"/>
              <a:ext cx="281400" cy="3350"/>
            </a:xfrm>
            <a:custGeom>
              <a:rect b="b" l="l" r="r" t="t"/>
              <a:pathLst>
                <a:path extrusionOk="0" h="134" w="11256">
                  <a:moveTo>
                    <a:pt x="86" y="1"/>
                  </a:moveTo>
                  <a:cubicBezTo>
                    <a:pt x="0" y="1"/>
                    <a:pt x="15" y="134"/>
                    <a:pt x="101" y="134"/>
                  </a:cubicBezTo>
                  <a:lnTo>
                    <a:pt x="11170" y="134"/>
                  </a:lnTo>
                  <a:cubicBezTo>
                    <a:pt x="11255" y="134"/>
                    <a:pt x="11240" y="1"/>
                    <a:pt x="11155"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2"/>
            <p:cNvSpPr/>
            <p:nvPr/>
          </p:nvSpPr>
          <p:spPr>
            <a:xfrm>
              <a:off x="4152125" y="1898625"/>
              <a:ext cx="167225" cy="111600"/>
            </a:xfrm>
            <a:custGeom>
              <a:rect b="b" l="l" r="r" t="t"/>
              <a:pathLst>
                <a:path extrusionOk="0" h="4464" w="6689">
                  <a:moveTo>
                    <a:pt x="709" y="0"/>
                  </a:moveTo>
                  <a:lnTo>
                    <a:pt x="1" y="4464"/>
                  </a:lnTo>
                  <a:lnTo>
                    <a:pt x="6119" y="4464"/>
                  </a:lnTo>
                  <a:lnTo>
                    <a:pt x="6689" y="872"/>
                  </a:lnTo>
                  <a:lnTo>
                    <a:pt x="709" y="0"/>
                  </a:lnTo>
                  <a:close/>
                </a:path>
              </a:pathLst>
            </a:custGeom>
            <a:solidFill>
              <a:srgbClr val="F6A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2"/>
            <p:cNvSpPr/>
            <p:nvPr/>
          </p:nvSpPr>
          <p:spPr>
            <a:xfrm>
              <a:off x="4136275" y="1062975"/>
              <a:ext cx="352475" cy="871825"/>
            </a:xfrm>
            <a:custGeom>
              <a:rect b="b" l="l" r="r" t="t"/>
              <a:pathLst>
                <a:path extrusionOk="0" h="34873" w="14099">
                  <a:moveTo>
                    <a:pt x="5297" y="0"/>
                  </a:moveTo>
                  <a:lnTo>
                    <a:pt x="1" y="33426"/>
                  </a:lnTo>
                  <a:cubicBezTo>
                    <a:pt x="1478" y="34429"/>
                    <a:pt x="3254" y="34873"/>
                    <a:pt x="5055" y="34873"/>
                  </a:cubicBezTo>
                  <a:cubicBezTo>
                    <a:pt x="6274" y="34873"/>
                    <a:pt x="7505" y="34669"/>
                    <a:pt x="8664" y="34298"/>
                  </a:cubicBezTo>
                  <a:lnTo>
                    <a:pt x="14098" y="0"/>
                  </a:ln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2"/>
            <p:cNvSpPr/>
            <p:nvPr/>
          </p:nvSpPr>
          <p:spPr>
            <a:xfrm>
              <a:off x="4405000" y="1054275"/>
              <a:ext cx="269475" cy="892875"/>
            </a:xfrm>
            <a:custGeom>
              <a:rect b="b" l="l" r="r" t="t"/>
              <a:pathLst>
                <a:path extrusionOk="0" h="35715" w="10779">
                  <a:moveTo>
                    <a:pt x="0" y="0"/>
                  </a:moveTo>
                  <a:lnTo>
                    <a:pt x="1968" y="34609"/>
                  </a:lnTo>
                  <a:cubicBezTo>
                    <a:pt x="3335" y="35339"/>
                    <a:pt x="4941" y="35715"/>
                    <a:pt x="6547" y="35715"/>
                  </a:cubicBezTo>
                  <a:cubicBezTo>
                    <a:pt x="8018" y="35715"/>
                    <a:pt x="9490" y="35400"/>
                    <a:pt x="10778" y="34754"/>
                  </a:cubicBezTo>
                  <a:lnTo>
                    <a:pt x="8802" y="0"/>
                  </a:ln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2"/>
            <p:cNvSpPr/>
            <p:nvPr/>
          </p:nvSpPr>
          <p:spPr>
            <a:xfrm>
              <a:off x="4425900" y="1192425"/>
              <a:ext cx="125800" cy="249675"/>
            </a:xfrm>
            <a:custGeom>
              <a:rect b="b" l="l" r="r" t="t"/>
              <a:pathLst>
                <a:path extrusionOk="0" h="9987" w="5032">
                  <a:moveTo>
                    <a:pt x="4938" y="0"/>
                  </a:moveTo>
                  <a:cubicBezTo>
                    <a:pt x="4930" y="0"/>
                    <a:pt x="4921" y="1"/>
                    <a:pt x="4913" y="4"/>
                  </a:cubicBezTo>
                  <a:lnTo>
                    <a:pt x="1500" y="1064"/>
                  </a:lnTo>
                  <a:cubicBezTo>
                    <a:pt x="1471" y="1073"/>
                    <a:pt x="1448" y="1099"/>
                    <a:pt x="1443" y="1130"/>
                  </a:cubicBezTo>
                  <a:lnTo>
                    <a:pt x="7" y="9889"/>
                  </a:lnTo>
                  <a:cubicBezTo>
                    <a:pt x="0" y="9935"/>
                    <a:pt x="31" y="9979"/>
                    <a:pt x="77" y="9986"/>
                  </a:cubicBezTo>
                  <a:cubicBezTo>
                    <a:pt x="81" y="9986"/>
                    <a:pt x="86" y="9986"/>
                    <a:pt x="91" y="9986"/>
                  </a:cubicBezTo>
                  <a:cubicBezTo>
                    <a:pt x="132" y="9986"/>
                    <a:pt x="166" y="9957"/>
                    <a:pt x="172" y="9917"/>
                  </a:cubicBezTo>
                  <a:lnTo>
                    <a:pt x="1600" y="1209"/>
                  </a:lnTo>
                  <a:lnTo>
                    <a:pt x="4963" y="164"/>
                  </a:lnTo>
                  <a:cubicBezTo>
                    <a:pt x="5007" y="150"/>
                    <a:pt x="5031" y="103"/>
                    <a:pt x="5017" y="59"/>
                  </a:cubicBezTo>
                  <a:cubicBezTo>
                    <a:pt x="5007" y="23"/>
                    <a:pt x="4974" y="0"/>
                    <a:pt x="49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2"/>
            <p:cNvSpPr/>
            <p:nvPr/>
          </p:nvSpPr>
          <p:spPr>
            <a:xfrm>
              <a:off x="4130850" y="2009900"/>
              <a:ext cx="319675" cy="91225"/>
            </a:xfrm>
            <a:custGeom>
              <a:rect b="b" l="l" r="r" t="t"/>
              <a:pathLst>
                <a:path extrusionOk="0" h="3649" w="12787">
                  <a:moveTo>
                    <a:pt x="8662" y="1"/>
                  </a:moveTo>
                  <a:cubicBezTo>
                    <a:pt x="8444" y="1"/>
                    <a:pt x="8312" y="13"/>
                    <a:pt x="8312" y="13"/>
                  </a:cubicBezTo>
                  <a:lnTo>
                    <a:pt x="852" y="13"/>
                  </a:lnTo>
                  <a:lnTo>
                    <a:pt x="1" y="3648"/>
                  </a:lnTo>
                  <a:lnTo>
                    <a:pt x="12787" y="3648"/>
                  </a:lnTo>
                  <a:cubicBezTo>
                    <a:pt x="12787" y="288"/>
                    <a:pt x="9715" y="1"/>
                    <a:pt x="8662" y="1"/>
                  </a:cubicBezTo>
                  <a:close/>
                </a:path>
              </a:pathLst>
            </a:custGeom>
            <a:solidFill>
              <a:srgbClr val="97B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2"/>
            <p:cNvSpPr/>
            <p:nvPr/>
          </p:nvSpPr>
          <p:spPr>
            <a:xfrm>
              <a:off x="4150025" y="2008100"/>
              <a:ext cx="190725" cy="4225"/>
            </a:xfrm>
            <a:custGeom>
              <a:rect b="b" l="l" r="r" t="t"/>
              <a:pathLst>
                <a:path extrusionOk="0" h="169" w="7629">
                  <a:moveTo>
                    <a:pt x="85" y="0"/>
                  </a:moveTo>
                  <a:cubicBezTo>
                    <a:pt x="38" y="0"/>
                    <a:pt x="0" y="38"/>
                    <a:pt x="0" y="85"/>
                  </a:cubicBezTo>
                  <a:cubicBezTo>
                    <a:pt x="0" y="131"/>
                    <a:pt x="38" y="168"/>
                    <a:pt x="85" y="168"/>
                  </a:cubicBezTo>
                  <a:lnTo>
                    <a:pt x="7545" y="168"/>
                  </a:lnTo>
                  <a:cubicBezTo>
                    <a:pt x="7591" y="168"/>
                    <a:pt x="7629" y="131"/>
                    <a:pt x="7629" y="85"/>
                  </a:cubicBezTo>
                  <a:cubicBezTo>
                    <a:pt x="7629" y="38"/>
                    <a:pt x="7591" y="0"/>
                    <a:pt x="75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2"/>
            <p:cNvSpPr/>
            <p:nvPr/>
          </p:nvSpPr>
          <p:spPr>
            <a:xfrm>
              <a:off x="4135275" y="2088325"/>
              <a:ext cx="304875" cy="3350"/>
            </a:xfrm>
            <a:custGeom>
              <a:rect b="b" l="l" r="r" t="t"/>
              <a:pathLst>
                <a:path extrusionOk="0" h="134" w="12195">
                  <a:moveTo>
                    <a:pt x="86" y="0"/>
                  </a:moveTo>
                  <a:cubicBezTo>
                    <a:pt x="1" y="0"/>
                    <a:pt x="16" y="133"/>
                    <a:pt x="101" y="133"/>
                  </a:cubicBezTo>
                  <a:lnTo>
                    <a:pt x="12109" y="133"/>
                  </a:lnTo>
                  <a:cubicBezTo>
                    <a:pt x="12195" y="133"/>
                    <a:pt x="12179" y="0"/>
                    <a:pt x="12094"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2"/>
            <p:cNvSpPr/>
            <p:nvPr/>
          </p:nvSpPr>
          <p:spPr>
            <a:xfrm>
              <a:off x="4306675" y="429475"/>
              <a:ext cx="296325" cy="161200"/>
            </a:xfrm>
            <a:custGeom>
              <a:rect b="b" l="l" r="r" t="t"/>
              <a:pathLst>
                <a:path extrusionOk="0" h="6448" w="11853">
                  <a:moveTo>
                    <a:pt x="5635" y="1"/>
                  </a:moveTo>
                  <a:cubicBezTo>
                    <a:pt x="4868" y="1"/>
                    <a:pt x="4020" y="168"/>
                    <a:pt x="3143" y="631"/>
                  </a:cubicBezTo>
                  <a:cubicBezTo>
                    <a:pt x="1" y="2290"/>
                    <a:pt x="1466" y="5891"/>
                    <a:pt x="2316" y="6448"/>
                  </a:cubicBezTo>
                  <a:cubicBezTo>
                    <a:pt x="2316" y="6448"/>
                    <a:pt x="3078" y="6209"/>
                    <a:pt x="3861" y="5656"/>
                  </a:cubicBezTo>
                  <a:lnTo>
                    <a:pt x="3861" y="4691"/>
                  </a:lnTo>
                  <a:cubicBezTo>
                    <a:pt x="3999" y="4770"/>
                    <a:pt x="4112" y="4885"/>
                    <a:pt x="4187" y="5025"/>
                  </a:cubicBezTo>
                  <a:cubicBezTo>
                    <a:pt x="4969" y="4508"/>
                    <a:pt x="5473" y="3645"/>
                    <a:pt x="5531" y="2714"/>
                  </a:cubicBezTo>
                  <a:cubicBezTo>
                    <a:pt x="5531" y="2714"/>
                    <a:pt x="8512" y="2718"/>
                    <a:pt x="10125" y="4098"/>
                  </a:cubicBezTo>
                  <a:cubicBezTo>
                    <a:pt x="10125" y="4098"/>
                    <a:pt x="11852" y="2793"/>
                    <a:pt x="11399" y="1625"/>
                  </a:cubicBezTo>
                  <a:cubicBezTo>
                    <a:pt x="11185" y="1076"/>
                    <a:pt x="10657" y="930"/>
                    <a:pt x="10156" y="930"/>
                  </a:cubicBezTo>
                  <a:cubicBezTo>
                    <a:pt x="9591" y="930"/>
                    <a:pt x="9062" y="1116"/>
                    <a:pt x="9062" y="1116"/>
                  </a:cubicBezTo>
                  <a:cubicBezTo>
                    <a:pt x="9062" y="1116"/>
                    <a:pt x="7619" y="1"/>
                    <a:pt x="5635"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2"/>
            <p:cNvSpPr/>
            <p:nvPr/>
          </p:nvSpPr>
          <p:spPr>
            <a:xfrm>
              <a:off x="4403175" y="497325"/>
              <a:ext cx="156650" cy="179850"/>
            </a:xfrm>
            <a:custGeom>
              <a:rect b="b" l="l" r="r" t="t"/>
              <a:pathLst>
                <a:path extrusionOk="0" h="7194" w="6266">
                  <a:moveTo>
                    <a:pt x="1671" y="0"/>
                  </a:moveTo>
                  <a:cubicBezTo>
                    <a:pt x="1613" y="931"/>
                    <a:pt x="1109" y="1794"/>
                    <a:pt x="327" y="2311"/>
                  </a:cubicBezTo>
                  <a:cubicBezTo>
                    <a:pt x="252" y="2171"/>
                    <a:pt x="139" y="2055"/>
                    <a:pt x="1" y="1977"/>
                  </a:cubicBezTo>
                  <a:lnTo>
                    <a:pt x="1" y="4002"/>
                  </a:lnTo>
                  <a:cubicBezTo>
                    <a:pt x="1" y="4051"/>
                    <a:pt x="1" y="4101"/>
                    <a:pt x="4" y="4147"/>
                  </a:cubicBezTo>
                  <a:cubicBezTo>
                    <a:pt x="7" y="4194"/>
                    <a:pt x="9" y="4241"/>
                    <a:pt x="13" y="4289"/>
                  </a:cubicBezTo>
                  <a:cubicBezTo>
                    <a:pt x="23" y="4390"/>
                    <a:pt x="36" y="4490"/>
                    <a:pt x="55" y="4589"/>
                  </a:cubicBezTo>
                  <a:cubicBezTo>
                    <a:pt x="78" y="4719"/>
                    <a:pt x="111" y="4847"/>
                    <a:pt x="151" y="4973"/>
                  </a:cubicBezTo>
                  <a:cubicBezTo>
                    <a:pt x="161" y="5005"/>
                    <a:pt x="172" y="5037"/>
                    <a:pt x="182" y="5068"/>
                  </a:cubicBezTo>
                  <a:cubicBezTo>
                    <a:pt x="189" y="5085"/>
                    <a:pt x="195" y="5103"/>
                    <a:pt x="201" y="5122"/>
                  </a:cubicBezTo>
                  <a:lnTo>
                    <a:pt x="201" y="5123"/>
                  </a:lnTo>
                  <a:lnTo>
                    <a:pt x="221" y="5175"/>
                  </a:lnTo>
                  <a:cubicBezTo>
                    <a:pt x="652" y="6281"/>
                    <a:pt x="1673" y="7100"/>
                    <a:pt x="2915" y="7186"/>
                  </a:cubicBezTo>
                  <a:cubicBezTo>
                    <a:pt x="2988" y="7191"/>
                    <a:pt x="3061" y="7194"/>
                    <a:pt x="3133" y="7194"/>
                  </a:cubicBezTo>
                  <a:cubicBezTo>
                    <a:pt x="3753" y="7194"/>
                    <a:pt x="4360" y="7008"/>
                    <a:pt x="4877" y="6660"/>
                  </a:cubicBezTo>
                  <a:cubicBezTo>
                    <a:pt x="5713" y="6096"/>
                    <a:pt x="6265" y="5140"/>
                    <a:pt x="6265" y="4062"/>
                  </a:cubicBezTo>
                  <a:lnTo>
                    <a:pt x="6265" y="1384"/>
                  </a:lnTo>
                  <a:cubicBezTo>
                    <a:pt x="4652" y="4"/>
                    <a:pt x="1671" y="0"/>
                    <a:pt x="1671" y="0"/>
                  </a:cubicBezTo>
                  <a:close/>
                </a:path>
              </a:pathLst>
            </a:custGeom>
            <a:solidFill>
              <a:srgbClr val="F6A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2"/>
            <p:cNvSpPr/>
            <p:nvPr/>
          </p:nvSpPr>
          <p:spPr>
            <a:xfrm>
              <a:off x="4403125" y="625350"/>
              <a:ext cx="122000" cy="83500"/>
            </a:xfrm>
            <a:custGeom>
              <a:rect b="b" l="l" r="r" t="t"/>
              <a:pathLst>
                <a:path extrusionOk="0" h="3340" w="4880">
                  <a:moveTo>
                    <a:pt x="204" y="1"/>
                  </a:moveTo>
                  <a:lnTo>
                    <a:pt x="1" y="13"/>
                  </a:lnTo>
                  <a:lnTo>
                    <a:pt x="1" y="3340"/>
                  </a:lnTo>
                  <a:lnTo>
                    <a:pt x="4880" y="3340"/>
                  </a:lnTo>
                  <a:lnTo>
                    <a:pt x="4880" y="1538"/>
                  </a:lnTo>
                  <a:cubicBezTo>
                    <a:pt x="4364" y="1887"/>
                    <a:pt x="3756" y="2072"/>
                    <a:pt x="3137" y="2072"/>
                  </a:cubicBezTo>
                  <a:cubicBezTo>
                    <a:pt x="3064" y="2072"/>
                    <a:pt x="2991" y="2069"/>
                    <a:pt x="2918" y="2064"/>
                  </a:cubicBezTo>
                  <a:cubicBezTo>
                    <a:pt x="1676" y="1979"/>
                    <a:pt x="655" y="1159"/>
                    <a:pt x="224" y="54"/>
                  </a:cubicBezTo>
                  <a:cubicBezTo>
                    <a:pt x="218" y="36"/>
                    <a:pt x="211" y="18"/>
                    <a:pt x="204" y="1"/>
                  </a:cubicBezTo>
                  <a:close/>
                </a:path>
              </a:pathLst>
            </a:custGeom>
            <a:solidFill>
              <a:srgbClr val="F6A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2"/>
            <p:cNvSpPr/>
            <p:nvPr/>
          </p:nvSpPr>
          <p:spPr>
            <a:xfrm>
              <a:off x="4361300" y="543375"/>
              <a:ext cx="46950" cy="82325"/>
            </a:xfrm>
            <a:custGeom>
              <a:rect b="b" l="l" r="r" t="t"/>
              <a:pathLst>
                <a:path extrusionOk="0" h="3293" w="1878">
                  <a:moveTo>
                    <a:pt x="1181" y="0"/>
                  </a:moveTo>
                  <a:cubicBezTo>
                    <a:pt x="1123" y="0"/>
                    <a:pt x="1065" y="6"/>
                    <a:pt x="1007" y="16"/>
                  </a:cubicBezTo>
                  <a:cubicBezTo>
                    <a:pt x="919" y="33"/>
                    <a:pt x="834" y="61"/>
                    <a:pt x="753" y="99"/>
                  </a:cubicBezTo>
                  <a:cubicBezTo>
                    <a:pt x="687" y="130"/>
                    <a:pt x="623" y="169"/>
                    <a:pt x="564" y="213"/>
                  </a:cubicBezTo>
                  <a:lnTo>
                    <a:pt x="560" y="216"/>
                  </a:lnTo>
                  <a:cubicBezTo>
                    <a:pt x="380" y="352"/>
                    <a:pt x="238" y="535"/>
                    <a:pt x="151" y="744"/>
                  </a:cubicBezTo>
                  <a:cubicBezTo>
                    <a:pt x="1" y="1105"/>
                    <a:pt x="12" y="1521"/>
                    <a:pt x="131" y="1893"/>
                  </a:cubicBezTo>
                  <a:cubicBezTo>
                    <a:pt x="354" y="2585"/>
                    <a:pt x="964" y="3138"/>
                    <a:pt x="1674" y="3292"/>
                  </a:cubicBezTo>
                  <a:lnTo>
                    <a:pt x="1877" y="3280"/>
                  </a:lnTo>
                  <a:lnTo>
                    <a:pt x="1878" y="3280"/>
                  </a:lnTo>
                  <a:cubicBezTo>
                    <a:pt x="1871" y="3262"/>
                    <a:pt x="1864" y="3244"/>
                    <a:pt x="1858" y="3226"/>
                  </a:cubicBezTo>
                  <a:cubicBezTo>
                    <a:pt x="1847" y="3195"/>
                    <a:pt x="1836" y="3164"/>
                    <a:pt x="1827" y="3132"/>
                  </a:cubicBezTo>
                  <a:cubicBezTo>
                    <a:pt x="1786" y="3005"/>
                    <a:pt x="1754" y="2877"/>
                    <a:pt x="1730" y="2747"/>
                  </a:cubicBezTo>
                  <a:cubicBezTo>
                    <a:pt x="1713" y="2647"/>
                    <a:pt x="1699" y="2548"/>
                    <a:pt x="1690" y="2447"/>
                  </a:cubicBezTo>
                  <a:cubicBezTo>
                    <a:pt x="1686" y="2401"/>
                    <a:pt x="1682" y="2354"/>
                    <a:pt x="1679" y="2305"/>
                  </a:cubicBezTo>
                  <a:cubicBezTo>
                    <a:pt x="1677" y="2257"/>
                    <a:pt x="1676" y="2209"/>
                    <a:pt x="1676" y="2160"/>
                  </a:cubicBezTo>
                  <a:lnTo>
                    <a:pt x="1676" y="135"/>
                  </a:lnTo>
                  <a:cubicBezTo>
                    <a:pt x="1525" y="47"/>
                    <a:pt x="1354" y="0"/>
                    <a:pt x="1181" y="0"/>
                  </a:cubicBezTo>
                  <a:close/>
                </a:path>
              </a:pathLst>
            </a:custGeom>
            <a:solidFill>
              <a:srgbClr val="F6A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2"/>
            <p:cNvSpPr/>
            <p:nvPr/>
          </p:nvSpPr>
          <p:spPr>
            <a:xfrm>
              <a:off x="4523525" y="551500"/>
              <a:ext cx="22875" cy="22875"/>
            </a:xfrm>
            <a:custGeom>
              <a:rect b="b" l="l" r="r" t="t"/>
              <a:pathLst>
                <a:path extrusionOk="0" h="915" w="915">
                  <a:moveTo>
                    <a:pt x="457" y="0"/>
                  </a:moveTo>
                  <a:cubicBezTo>
                    <a:pt x="205" y="0"/>
                    <a:pt x="0" y="205"/>
                    <a:pt x="0" y="457"/>
                  </a:cubicBezTo>
                  <a:cubicBezTo>
                    <a:pt x="0" y="710"/>
                    <a:pt x="205" y="915"/>
                    <a:pt x="457" y="915"/>
                  </a:cubicBezTo>
                  <a:cubicBezTo>
                    <a:pt x="710" y="915"/>
                    <a:pt x="915" y="710"/>
                    <a:pt x="915" y="457"/>
                  </a:cubicBezTo>
                  <a:cubicBezTo>
                    <a:pt x="915" y="205"/>
                    <a:pt x="710" y="0"/>
                    <a:pt x="457"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2"/>
            <p:cNvSpPr/>
            <p:nvPr/>
          </p:nvSpPr>
          <p:spPr>
            <a:xfrm>
              <a:off x="4523775" y="535200"/>
              <a:ext cx="22375" cy="10100"/>
            </a:xfrm>
            <a:custGeom>
              <a:rect b="b" l="l" r="r" t="t"/>
              <a:pathLst>
                <a:path extrusionOk="0" h="404" w="895">
                  <a:moveTo>
                    <a:pt x="15" y="0"/>
                  </a:moveTo>
                  <a:cubicBezTo>
                    <a:pt x="7" y="0"/>
                    <a:pt x="0" y="6"/>
                    <a:pt x="0" y="15"/>
                  </a:cubicBezTo>
                  <a:lnTo>
                    <a:pt x="0" y="389"/>
                  </a:lnTo>
                  <a:cubicBezTo>
                    <a:pt x="0" y="397"/>
                    <a:pt x="7" y="404"/>
                    <a:pt x="15" y="404"/>
                  </a:cubicBezTo>
                  <a:lnTo>
                    <a:pt x="880" y="404"/>
                  </a:lnTo>
                  <a:cubicBezTo>
                    <a:pt x="889" y="404"/>
                    <a:pt x="895" y="397"/>
                    <a:pt x="895" y="389"/>
                  </a:cubicBezTo>
                  <a:lnTo>
                    <a:pt x="895" y="15"/>
                  </a:lnTo>
                  <a:cubicBezTo>
                    <a:pt x="895" y="6"/>
                    <a:pt x="889" y="0"/>
                    <a:pt x="880"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2"/>
            <p:cNvSpPr/>
            <p:nvPr/>
          </p:nvSpPr>
          <p:spPr>
            <a:xfrm>
              <a:off x="4460700" y="551500"/>
              <a:ext cx="22875" cy="22875"/>
            </a:xfrm>
            <a:custGeom>
              <a:rect b="b" l="l" r="r" t="t"/>
              <a:pathLst>
                <a:path extrusionOk="0" h="915" w="915">
                  <a:moveTo>
                    <a:pt x="457" y="0"/>
                  </a:moveTo>
                  <a:cubicBezTo>
                    <a:pt x="205" y="0"/>
                    <a:pt x="0" y="205"/>
                    <a:pt x="0" y="457"/>
                  </a:cubicBezTo>
                  <a:cubicBezTo>
                    <a:pt x="0" y="710"/>
                    <a:pt x="205" y="915"/>
                    <a:pt x="457" y="915"/>
                  </a:cubicBezTo>
                  <a:cubicBezTo>
                    <a:pt x="710" y="915"/>
                    <a:pt x="915" y="710"/>
                    <a:pt x="915" y="457"/>
                  </a:cubicBezTo>
                  <a:cubicBezTo>
                    <a:pt x="915" y="205"/>
                    <a:pt x="710" y="0"/>
                    <a:pt x="457"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2"/>
            <p:cNvSpPr/>
            <p:nvPr/>
          </p:nvSpPr>
          <p:spPr>
            <a:xfrm>
              <a:off x="4460950" y="535200"/>
              <a:ext cx="22375" cy="10100"/>
            </a:xfrm>
            <a:custGeom>
              <a:rect b="b" l="l" r="r" t="t"/>
              <a:pathLst>
                <a:path extrusionOk="0" h="404" w="895">
                  <a:moveTo>
                    <a:pt x="15" y="0"/>
                  </a:moveTo>
                  <a:cubicBezTo>
                    <a:pt x="7" y="0"/>
                    <a:pt x="0" y="6"/>
                    <a:pt x="0" y="15"/>
                  </a:cubicBezTo>
                  <a:lnTo>
                    <a:pt x="0" y="389"/>
                  </a:lnTo>
                  <a:cubicBezTo>
                    <a:pt x="0" y="397"/>
                    <a:pt x="7" y="404"/>
                    <a:pt x="15" y="404"/>
                  </a:cubicBezTo>
                  <a:lnTo>
                    <a:pt x="880" y="404"/>
                  </a:lnTo>
                  <a:cubicBezTo>
                    <a:pt x="888" y="404"/>
                    <a:pt x="895" y="397"/>
                    <a:pt x="895" y="389"/>
                  </a:cubicBezTo>
                  <a:lnTo>
                    <a:pt x="895" y="15"/>
                  </a:lnTo>
                  <a:cubicBezTo>
                    <a:pt x="895" y="6"/>
                    <a:pt x="888" y="0"/>
                    <a:pt x="880"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2"/>
            <p:cNvSpPr/>
            <p:nvPr/>
          </p:nvSpPr>
          <p:spPr>
            <a:xfrm>
              <a:off x="4417150" y="576700"/>
              <a:ext cx="39675" cy="39700"/>
            </a:xfrm>
            <a:custGeom>
              <a:rect b="b" l="l" r="r" t="t"/>
              <a:pathLst>
                <a:path extrusionOk="0" h="1588" w="1587">
                  <a:moveTo>
                    <a:pt x="794" y="0"/>
                  </a:moveTo>
                  <a:cubicBezTo>
                    <a:pt x="355" y="0"/>
                    <a:pt x="0" y="356"/>
                    <a:pt x="0" y="794"/>
                  </a:cubicBezTo>
                  <a:cubicBezTo>
                    <a:pt x="0" y="1233"/>
                    <a:pt x="355" y="1588"/>
                    <a:pt x="794" y="1588"/>
                  </a:cubicBezTo>
                  <a:cubicBezTo>
                    <a:pt x="1232" y="1588"/>
                    <a:pt x="1587" y="1233"/>
                    <a:pt x="1587" y="794"/>
                  </a:cubicBezTo>
                  <a:cubicBezTo>
                    <a:pt x="1587" y="356"/>
                    <a:pt x="1232" y="0"/>
                    <a:pt x="794"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2"/>
            <p:cNvSpPr/>
            <p:nvPr/>
          </p:nvSpPr>
          <p:spPr>
            <a:xfrm>
              <a:off x="4426550" y="654150"/>
              <a:ext cx="98550" cy="44700"/>
            </a:xfrm>
            <a:custGeom>
              <a:rect b="b" l="l" r="r" t="t"/>
              <a:pathLst>
                <a:path extrusionOk="0" h="1788" w="3942">
                  <a:moveTo>
                    <a:pt x="0" y="1"/>
                  </a:moveTo>
                  <a:lnTo>
                    <a:pt x="0" y="1"/>
                  </a:lnTo>
                  <a:cubicBezTo>
                    <a:pt x="1052" y="1508"/>
                    <a:pt x="2341" y="1788"/>
                    <a:pt x="3152" y="1788"/>
                  </a:cubicBezTo>
                  <a:cubicBezTo>
                    <a:pt x="3630" y="1788"/>
                    <a:pt x="3942" y="1691"/>
                    <a:pt x="3942" y="1691"/>
                  </a:cubicBezTo>
                  <a:lnTo>
                    <a:pt x="3942" y="386"/>
                  </a:lnTo>
                  <a:cubicBezTo>
                    <a:pt x="3942" y="386"/>
                    <a:pt x="3270" y="909"/>
                    <a:pt x="2053" y="917"/>
                  </a:cubicBezTo>
                  <a:cubicBezTo>
                    <a:pt x="2048" y="917"/>
                    <a:pt x="2044" y="917"/>
                    <a:pt x="2039" y="917"/>
                  </a:cubicBezTo>
                  <a:cubicBezTo>
                    <a:pt x="829" y="917"/>
                    <a:pt x="1" y="1"/>
                    <a:pt x="0"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2"/>
            <p:cNvSpPr/>
            <p:nvPr/>
          </p:nvSpPr>
          <p:spPr>
            <a:xfrm>
              <a:off x="4503900" y="557875"/>
              <a:ext cx="21950" cy="48425"/>
            </a:xfrm>
            <a:custGeom>
              <a:rect b="b" l="l" r="r" t="t"/>
              <a:pathLst>
                <a:path extrusionOk="0" h="1937" w="878">
                  <a:moveTo>
                    <a:pt x="317" y="1"/>
                  </a:moveTo>
                  <a:lnTo>
                    <a:pt x="1" y="1936"/>
                  </a:lnTo>
                  <a:lnTo>
                    <a:pt x="878" y="1936"/>
                  </a:lnTo>
                  <a:lnTo>
                    <a:pt x="317" y="1"/>
                  </a:ln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2"/>
            <p:cNvSpPr/>
            <p:nvPr/>
          </p:nvSpPr>
          <p:spPr>
            <a:xfrm>
              <a:off x="4372675" y="556750"/>
              <a:ext cx="25250" cy="52975"/>
            </a:xfrm>
            <a:custGeom>
              <a:rect b="b" l="l" r="r" t="t"/>
              <a:pathLst>
                <a:path extrusionOk="0" h="2119" w="1010">
                  <a:moveTo>
                    <a:pt x="467" y="0"/>
                  </a:moveTo>
                  <a:cubicBezTo>
                    <a:pt x="233" y="0"/>
                    <a:pt x="44" y="218"/>
                    <a:pt x="7" y="459"/>
                  </a:cubicBezTo>
                  <a:cubicBezTo>
                    <a:pt x="0" y="506"/>
                    <a:pt x="36" y="532"/>
                    <a:pt x="73" y="532"/>
                  </a:cubicBezTo>
                  <a:cubicBezTo>
                    <a:pt x="104" y="532"/>
                    <a:pt x="135" y="513"/>
                    <a:pt x="140" y="474"/>
                  </a:cubicBezTo>
                  <a:cubicBezTo>
                    <a:pt x="168" y="292"/>
                    <a:pt x="305" y="137"/>
                    <a:pt x="470" y="137"/>
                  </a:cubicBezTo>
                  <a:cubicBezTo>
                    <a:pt x="527" y="137"/>
                    <a:pt x="587" y="156"/>
                    <a:pt x="646" y="198"/>
                  </a:cubicBezTo>
                  <a:cubicBezTo>
                    <a:pt x="869" y="356"/>
                    <a:pt x="872" y="650"/>
                    <a:pt x="862" y="900"/>
                  </a:cubicBezTo>
                  <a:cubicBezTo>
                    <a:pt x="589" y="959"/>
                    <a:pt x="363" y="1208"/>
                    <a:pt x="361" y="1494"/>
                  </a:cubicBezTo>
                  <a:cubicBezTo>
                    <a:pt x="359" y="1799"/>
                    <a:pt x="594" y="2066"/>
                    <a:pt x="891" y="2117"/>
                  </a:cubicBezTo>
                  <a:cubicBezTo>
                    <a:pt x="895" y="2118"/>
                    <a:pt x="900" y="2118"/>
                    <a:pt x="904" y="2118"/>
                  </a:cubicBezTo>
                  <a:cubicBezTo>
                    <a:pt x="978" y="2118"/>
                    <a:pt x="987" y="1997"/>
                    <a:pt x="907" y="1984"/>
                  </a:cubicBezTo>
                  <a:cubicBezTo>
                    <a:pt x="675" y="1943"/>
                    <a:pt x="484" y="1724"/>
                    <a:pt x="495" y="1485"/>
                  </a:cubicBezTo>
                  <a:cubicBezTo>
                    <a:pt x="505" y="1246"/>
                    <a:pt x="705" y="1049"/>
                    <a:pt x="938" y="1021"/>
                  </a:cubicBezTo>
                  <a:cubicBezTo>
                    <a:pt x="967" y="1016"/>
                    <a:pt x="990" y="991"/>
                    <a:pt x="994" y="961"/>
                  </a:cubicBezTo>
                  <a:cubicBezTo>
                    <a:pt x="1009" y="626"/>
                    <a:pt x="996" y="212"/>
                    <a:pt x="647" y="44"/>
                  </a:cubicBezTo>
                  <a:cubicBezTo>
                    <a:pt x="585" y="14"/>
                    <a:pt x="525" y="0"/>
                    <a:pt x="467"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2"/>
            <p:cNvSpPr/>
            <p:nvPr/>
          </p:nvSpPr>
          <p:spPr>
            <a:xfrm>
              <a:off x="4497900" y="554475"/>
              <a:ext cx="31250" cy="54425"/>
            </a:xfrm>
            <a:custGeom>
              <a:rect b="b" l="l" r="r" t="t"/>
              <a:pathLst>
                <a:path extrusionOk="0" h="2177" w="1250">
                  <a:moveTo>
                    <a:pt x="561" y="0"/>
                  </a:moveTo>
                  <a:cubicBezTo>
                    <a:pt x="523" y="0"/>
                    <a:pt x="487" y="27"/>
                    <a:pt x="501" y="73"/>
                  </a:cubicBezTo>
                  <a:lnTo>
                    <a:pt x="1081" y="2020"/>
                  </a:lnTo>
                  <a:lnTo>
                    <a:pt x="102" y="2042"/>
                  </a:lnTo>
                  <a:cubicBezTo>
                    <a:pt x="16" y="2044"/>
                    <a:pt x="0" y="2176"/>
                    <a:pt x="86" y="2176"/>
                  </a:cubicBezTo>
                  <a:cubicBezTo>
                    <a:pt x="86" y="2176"/>
                    <a:pt x="86" y="2176"/>
                    <a:pt x="87" y="2176"/>
                  </a:cubicBezTo>
                  <a:lnTo>
                    <a:pt x="1161" y="2152"/>
                  </a:lnTo>
                  <a:cubicBezTo>
                    <a:pt x="1199" y="2151"/>
                    <a:pt x="1250" y="2121"/>
                    <a:pt x="1236" y="2074"/>
                  </a:cubicBezTo>
                  <a:lnTo>
                    <a:pt x="633" y="52"/>
                  </a:lnTo>
                  <a:cubicBezTo>
                    <a:pt x="623" y="16"/>
                    <a:pt x="591" y="0"/>
                    <a:pt x="561"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2"/>
            <p:cNvSpPr/>
            <p:nvPr/>
          </p:nvSpPr>
          <p:spPr>
            <a:xfrm>
              <a:off x="4470250" y="608850"/>
              <a:ext cx="17750" cy="18675"/>
            </a:xfrm>
            <a:custGeom>
              <a:rect b="b" l="l" r="r" t="t"/>
              <a:pathLst>
                <a:path extrusionOk="0" h="747" w="710">
                  <a:moveTo>
                    <a:pt x="77" y="1"/>
                  </a:moveTo>
                  <a:cubicBezTo>
                    <a:pt x="74" y="1"/>
                    <a:pt x="70" y="1"/>
                    <a:pt x="66" y="1"/>
                  </a:cubicBezTo>
                  <a:cubicBezTo>
                    <a:pt x="34" y="6"/>
                    <a:pt x="1" y="44"/>
                    <a:pt x="11" y="79"/>
                  </a:cubicBezTo>
                  <a:cubicBezTo>
                    <a:pt x="93" y="375"/>
                    <a:pt x="307" y="619"/>
                    <a:pt x="590" y="741"/>
                  </a:cubicBezTo>
                  <a:cubicBezTo>
                    <a:pt x="600" y="745"/>
                    <a:pt x="608" y="747"/>
                    <a:pt x="617" y="747"/>
                  </a:cubicBezTo>
                  <a:cubicBezTo>
                    <a:pt x="679" y="747"/>
                    <a:pt x="709" y="646"/>
                    <a:pt x="639" y="616"/>
                  </a:cubicBezTo>
                  <a:cubicBezTo>
                    <a:pt x="402" y="515"/>
                    <a:pt x="214" y="306"/>
                    <a:pt x="143" y="58"/>
                  </a:cubicBezTo>
                  <a:cubicBezTo>
                    <a:pt x="135" y="26"/>
                    <a:pt x="111" y="1"/>
                    <a:pt x="77"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2"/>
            <p:cNvSpPr/>
            <p:nvPr/>
          </p:nvSpPr>
          <p:spPr>
            <a:xfrm>
              <a:off x="4058650" y="446375"/>
              <a:ext cx="332350" cy="291000"/>
            </a:xfrm>
            <a:custGeom>
              <a:rect b="b" l="l" r="r" t="t"/>
              <a:pathLst>
                <a:path extrusionOk="0" h="11640" w="13294">
                  <a:moveTo>
                    <a:pt x="10869" y="0"/>
                  </a:moveTo>
                  <a:cubicBezTo>
                    <a:pt x="10189" y="0"/>
                    <a:pt x="9518" y="322"/>
                    <a:pt x="9089" y="849"/>
                  </a:cubicBezTo>
                  <a:cubicBezTo>
                    <a:pt x="8673" y="1360"/>
                    <a:pt x="8484" y="2009"/>
                    <a:pt x="8084" y="2529"/>
                  </a:cubicBezTo>
                  <a:cubicBezTo>
                    <a:pt x="7889" y="2783"/>
                    <a:pt x="7644" y="2984"/>
                    <a:pt x="7349" y="3107"/>
                  </a:cubicBezTo>
                  <a:cubicBezTo>
                    <a:pt x="7062" y="3226"/>
                    <a:pt x="6755" y="3281"/>
                    <a:pt x="6448" y="3321"/>
                  </a:cubicBezTo>
                  <a:cubicBezTo>
                    <a:pt x="5851" y="3401"/>
                    <a:pt x="5211" y="3418"/>
                    <a:pt x="4675" y="3724"/>
                  </a:cubicBezTo>
                  <a:cubicBezTo>
                    <a:pt x="4144" y="4025"/>
                    <a:pt x="3891" y="4575"/>
                    <a:pt x="3735" y="5141"/>
                  </a:cubicBezTo>
                  <a:cubicBezTo>
                    <a:pt x="3574" y="5716"/>
                    <a:pt x="3497" y="6336"/>
                    <a:pt x="3190" y="6858"/>
                  </a:cubicBezTo>
                  <a:cubicBezTo>
                    <a:pt x="2818" y="7492"/>
                    <a:pt x="2121" y="7707"/>
                    <a:pt x="1483" y="7975"/>
                  </a:cubicBezTo>
                  <a:cubicBezTo>
                    <a:pt x="897" y="8220"/>
                    <a:pt x="258" y="8602"/>
                    <a:pt x="126" y="9280"/>
                  </a:cubicBezTo>
                  <a:cubicBezTo>
                    <a:pt x="0" y="9926"/>
                    <a:pt x="372" y="10588"/>
                    <a:pt x="858" y="10993"/>
                  </a:cubicBezTo>
                  <a:cubicBezTo>
                    <a:pt x="1365" y="11416"/>
                    <a:pt x="2034" y="11639"/>
                    <a:pt x="2694" y="11639"/>
                  </a:cubicBezTo>
                  <a:cubicBezTo>
                    <a:pt x="2742" y="11639"/>
                    <a:pt x="2789" y="11638"/>
                    <a:pt x="2837" y="11636"/>
                  </a:cubicBezTo>
                  <a:cubicBezTo>
                    <a:pt x="3514" y="11602"/>
                    <a:pt x="4154" y="11316"/>
                    <a:pt x="4648" y="10855"/>
                  </a:cubicBezTo>
                  <a:cubicBezTo>
                    <a:pt x="4890" y="10629"/>
                    <a:pt x="5090" y="10362"/>
                    <a:pt x="5241" y="10068"/>
                  </a:cubicBezTo>
                  <a:cubicBezTo>
                    <a:pt x="5422" y="9715"/>
                    <a:pt x="5518" y="9328"/>
                    <a:pt x="5608" y="8942"/>
                  </a:cubicBezTo>
                  <a:cubicBezTo>
                    <a:pt x="5765" y="8253"/>
                    <a:pt x="5933" y="7447"/>
                    <a:pt x="6553" y="7014"/>
                  </a:cubicBezTo>
                  <a:cubicBezTo>
                    <a:pt x="7113" y="6623"/>
                    <a:pt x="7848" y="6680"/>
                    <a:pt x="8488" y="6542"/>
                  </a:cubicBezTo>
                  <a:cubicBezTo>
                    <a:pt x="8809" y="6474"/>
                    <a:pt x="9113" y="6351"/>
                    <a:pt x="9361" y="6134"/>
                  </a:cubicBezTo>
                  <a:cubicBezTo>
                    <a:pt x="9610" y="5917"/>
                    <a:pt x="9787" y="5628"/>
                    <a:pt x="9911" y="5324"/>
                  </a:cubicBezTo>
                  <a:cubicBezTo>
                    <a:pt x="10203" y="4611"/>
                    <a:pt x="10200" y="3820"/>
                    <a:pt x="10465" y="3098"/>
                  </a:cubicBezTo>
                  <a:cubicBezTo>
                    <a:pt x="10674" y="2525"/>
                    <a:pt x="11173" y="1899"/>
                    <a:pt x="11835" y="1899"/>
                  </a:cubicBezTo>
                  <a:cubicBezTo>
                    <a:pt x="11872" y="1899"/>
                    <a:pt x="11910" y="1901"/>
                    <a:pt x="11948" y="1905"/>
                  </a:cubicBezTo>
                  <a:cubicBezTo>
                    <a:pt x="12184" y="1929"/>
                    <a:pt x="12437" y="2043"/>
                    <a:pt x="12680" y="2043"/>
                  </a:cubicBezTo>
                  <a:cubicBezTo>
                    <a:pt x="12765" y="2043"/>
                    <a:pt x="12849" y="2029"/>
                    <a:pt x="12931" y="1992"/>
                  </a:cubicBezTo>
                  <a:cubicBezTo>
                    <a:pt x="13222" y="1861"/>
                    <a:pt x="13294" y="1495"/>
                    <a:pt x="13173" y="1222"/>
                  </a:cubicBezTo>
                  <a:cubicBezTo>
                    <a:pt x="13030" y="896"/>
                    <a:pt x="12691" y="692"/>
                    <a:pt x="12388" y="535"/>
                  </a:cubicBezTo>
                  <a:cubicBezTo>
                    <a:pt x="12350" y="516"/>
                    <a:pt x="12311" y="499"/>
                    <a:pt x="12271" y="480"/>
                  </a:cubicBezTo>
                  <a:cubicBezTo>
                    <a:pt x="11880" y="182"/>
                    <a:pt x="11400" y="8"/>
                    <a:pt x="10903" y="0"/>
                  </a:cubicBezTo>
                  <a:cubicBezTo>
                    <a:pt x="10892" y="0"/>
                    <a:pt x="10880" y="0"/>
                    <a:pt x="10869"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2"/>
            <p:cNvSpPr/>
            <p:nvPr/>
          </p:nvSpPr>
          <p:spPr>
            <a:xfrm>
              <a:off x="4265450" y="708850"/>
              <a:ext cx="409750" cy="425625"/>
            </a:xfrm>
            <a:custGeom>
              <a:rect b="b" l="l" r="r" t="t"/>
              <a:pathLst>
                <a:path extrusionOk="0" h="17025" w="16390">
                  <a:moveTo>
                    <a:pt x="3191" y="1"/>
                  </a:moveTo>
                  <a:cubicBezTo>
                    <a:pt x="2948" y="1"/>
                    <a:pt x="2707" y="39"/>
                    <a:pt x="2477" y="117"/>
                  </a:cubicBezTo>
                  <a:cubicBezTo>
                    <a:pt x="2475" y="119"/>
                    <a:pt x="2472" y="120"/>
                    <a:pt x="2469" y="120"/>
                  </a:cubicBezTo>
                  <a:cubicBezTo>
                    <a:pt x="1045" y="508"/>
                    <a:pt x="1" y="1809"/>
                    <a:pt x="1" y="3354"/>
                  </a:cubicBezTo>
                  <a:lnTo>
                    <a:pt x="1" y="14638"/>
                  </a:lnTo>
                  <a:cubicBezTo>
                    <a:pt x="1" y="14638"/>
                    <a:pt x="3475" y="17025"/>
                    <a:pt x="8168" y="17025"/>
                  </a:cubicBezTo>
                  <a:cubicBezTo>
                    <a:pt x="8177" y="17025"/>
                    <a:pt x="8186" y="17025"/>
                    <a:pt x="8195" y="17025"/>
                  </a:cubicBezTo>
                  <a:cubicBezTo>
                    <a:pt x="8204" y="17025"/>
                    <a:pt x="8213" y="17025"/>
                    <a:pt x="8222" y="17025"/>
                  </a:cubicBezTo>
                  <a:cubicBezTo>
                    <a:pt x="12996" y="17025"/>
                    <a:pt x="16389" y="14638"/>
                    <a:pt x="16389" y="14638"/>
                  </a:cubicBezTo>
                  <a:lnTo>
                    <a:pt x="16389" y="3354"/>
                  </a:lnTo>
                  <a:cubicBezTo>
                    <a:pt x="16390" y="1843"/>
                    <a:pt x="15379" y="518"/>
                    <a:pt x="13921" y="120"/>
                  </a:cubicBezTo>
                  <a:cubicBezTo>
                    <a:pt x="13918" y="118"/>
                    <a:pt x="13914" y="117"/>
                    <a:pt x="13910" y="116"/>
                  </a:cubicBezTo>
                  <a:cubicBezTo>
                    <a:pt x="13680" y="39"/>
                    <a:pt x="13440" y="1"/>
                    <a:pt x="13199" y="1"/>
                  </a:cubicBezTo>
                  <a:close/>
                </a:path>
              </a:pathLst>
            </a:custGeom>
            <a:solidFill>
              <a:srgbClr val="BBD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2"/>
            <p:cNvSpPr/>
            <p:nvPr/>
          </p:nvSpPr>
          <p:spPr>
            <a:xfrm>
              <a:off x="4593925" y="958950"/>
              <a:ext cx="9375" cy="6700"/>
            </a:xfrm>
            <a:custGeom>
              <a:rect b="b" l="l" r="r" t="t"/>
              <a:pathLst>
                <a:path extrusionOk="0" h="268" w="375">
                  <a:moveTo>
                    <a:pt x="202" y="1"/>
                  </a:moveTo>
                  <a:cubicBezTo>
                    <a:pt x="30" y="1"/>
                    <a:pt x="0" y="267"/>
                    <a:pt x="172" y="267"/>
                  </a:cubicBezTo>
                  <a:cubicBezTo>
                    <a:pt x="343" y="267"/>
                    <a:pt x="374" y="1"/>
                    <a:pt x="20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2"/>
            <p:cNvSpPr/>
            <p:nvPr/>
          </p:nvSpPr>
          <p:spPr>
            <a:xfrm>
              <a:off x="4587075" y="1002450"/>
              <a:ext cx="9375" cy="6675"/>
            </a:xfrm>
            <a:custGeom>
              <a:rect b="b" l="l" r="r" t="t"/>
              <a:pathLst>
                <a:path extrusionOk="0" h="267" w="375">
                  <a:moveTo>
                    <a:pt x="203" y="0"/>
                  </a:moveTo>
                  <a:cubicBezTo>
                    <a:pt x="31" y="0"/>
                    <a:pt x="1" y="267"/>
                    <a:pt x="173" y="267"/>
                  </a:cubicBezTo>
                  <a:cubicBezTo>
                    <a:pt x="344" y="267"/>
                    <a:pt x="375" y="0"/>
                    <a:pt x="203"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2"/>
            <p:cNvSpPr/>
            <p:nvPr/>
          </p:nvSpPr>
          <p:spPr>
            <a:xfrm>
              <a:off x="4608225" y="1014875"/>
              <a:ext cx="9350" cy="6700"/>
            </a:xfrm>
            <a:custGeom>
              <a:rect b="b" l="l" r="r" t="t"/>
              <a:pathLst>
                <a:path extrusionOk="0" h="268" w="374">
                  <a:moveTo>
                    <a:pt x="202" y="1"/>
                  </a:moveTo>
                  <a:cubicBezTo>
                    <a:pt x="31" y="1"/>
                    <a:pt x="1" y="268"/>
                    <a:pt x="172" y="268"/>
                  </a:cubicBezTo>
                  <a:cubicBezTo>
                    <a:pt x="343" y="268"/>
                    <a:pt x="374" y="1"/>
                    <a:pt x="20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2"/>
            <p:cNvSpPr/>
            <p:nvPr/>
          </p:nvSpPr>
          <p:spPr>
            <a:xfrm>
              <a:off x="4611925" y="983200"/>
              <a:ext cx="9375" cy="6675"/>
            </a:xfrm>
            <a:custGeom>
              <a:rect b="b" l="l" r="r" t="t"/>
              <a:pathLst>
                <a:path extrusionOk="0" h="267" w="375">
                  <a:moveTo>
                    <a:pt x="203" y="0"/>
                  </a:moveTo>
                  <a:cubicBezTo>
                    <a:pt x="32" y="0"/>
                    <a:pt x="1" y="266"/>
                    <a:pt x="173" y="266"/>
                  </a:cubicBezTo>
                  <a:cubicBezTo>
                    <a:pt x="344" y="266"/>
                    <a:pt x="375" y="0"/>
                    <a:pt x="203"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2"/>
            <p:cNvSpPr/>
            <p:nvPr/>
          </p:nvSpPr>
          <p:spPr>
            <a:xfrm>
              <a:off x="4608825" y="726500"/>
              <a:ext cx="9375" cy="6700"/>
            </a:xfrm>
            <a:custGeom>
              <a:rect b="b" l="l" r="r" t="t"/>
              <a:pathLst>
                <a:path extrusionOk="0" h="268" w="375">
                  <a:moveTo>
                    <a:pt x="202" y="0"/>
                  </a:moveTo>
                  <a:cubicBezTo>
                    <a:pt x="32" y="0"/>
                    <a:pt x="1" y="268"/>
                    <a:pt x="173" y="268"/>
                  </a:cubicBezTo>
                  <a:cubicBezTo>
                    <a:pt x="344" y="268"/>
                    <a:pt x="374" y="0"/>
                    <a:pt x="202"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2"/>
            <p:cNvSpPr/>
            <p:nvPr/>
          </p:nvSpPr>
          <p:spPr>
            <a:xfrm>
              <a:off x="4575900" y="715925"/>
              <a:ext cx="9375" cy="6725"/>
            </a:xfrm>
            <a:custGeom>
              <a:rect b="b" l="l" r="r" t="t"/>
              <a:pathLst>
                <a:path extrusionOk="0" h="269" w="375">
                  <a:moveTo>
                    <a:pt x="202" y="1"/>
                  </a:moveTo>
                  <a:cubicBezTo>
                    <a:pt x="30" y="1"/>
                    <a:pt x="1" y="268"/>
                    <a:pt x="172" y="268"/>
                  </a:cubicBezTo>
                  <a:cubicBezTo>
                    <a:pt x="344" y="268"/>
                    <a:pt x="374" y="1"/>
                    <a:pt x="20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2"/>
            <p:cNvSpPr/>
            <p:nvPr/>
          </p:nvSpPr>
          <p:spPr>
            <a:xfrm>
              <a:off x="4582125" y="733350"/>
              <a:ext cx="9350" cy="6700"/>
            </a:xfrm>
            <a:custGeom>
              <a:rect b="b" l="l" r="r" t="t"/>
              <a:pathLst>
                <a:path extrusionOk="0" h="268" w="374">
                  <a:moveTo>
                    <a:pt x="202" y="1"/>
                  </a:moveTo>
                  <a:cubicBezTo>
                    <a:pt x="30" y="1"/>
                    <a:pt x="0" y="267"/>
                    <a:pt x="171" y="267"/>
                  </a:cubicBezTo>
                  <a:cubicBezTo>
                    <a:pt x="343" y="267"/>
                    <a:pt x="374" y="1"/>
                    <a:pt x="20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2"/>
            <p:cNvSpPr/>
            <p:nvPr/>
          </p:nvSpPr>
          <p:spPr>
            <a:xfrm>
              <a:off x="4567325" y="777150"/>
              <a:ext cx="69075" cy="200500"/>
            </a:xfrm>
            <a:custGeom>
              <a:rect b="b" l="l" r="r" t="t"/>
              <a:pathLst>
                <a:path extrusionOk="0" h="8020" w="2763">
                  <a:moveTo>
                    <a:pt x="97" y="1"/>
                  </a:moveTo>
                  <a:cubicBezTo>
                    <a:pt x="79" y="1"/>
                    <a:pt x="62" y="6"/>
                    <a:pt x="46" y="17"/>
                  </a:cubicBezTo>
                  <a:cubicBezTo>
                    <a:pt x="9" y="44"/>
                    <a:pt x="1" y="97"/>
                    <a:pt x="27" y="134"/>
                  </a:cubicBezTo>
                  <a:cubicBezTo>
                    <a:pt x="49" y="164"/>
                    <a:pt x="2171" y="3093"/>
                    <a:pt x="2380" y="4849"/>
                  </a:cubicBezTo>
                  <a:cubicBezTo>
                    <a:pt x="2588" y="6599"/>
                    <a:pt x="1886" y="7881"/>
                    <a:pt x="1879" y="7894"/>
                  </a:cubicBezTo>
                  <a:cubicBezTo>
                    <a:pt x="1848" y="7950"/>
                    <a:pt x="1888" y="8018"/>
                    <a:pt x="1952" y="8019"/>
                  </a:cubicBezTo>
                  <a:cubicBezTo>
                    <a:pt x="1983" y="8018"/>
                    <a:pt x="2011" y="8003"/>
                    <a:pt x="2026" y="7976"/>
                  </a:cubicBezTo>
                  <a:cubicBezTo>
                    <a:pt x="2056" y="7921"/>
                    <a:pt x="2762" y="6635"/>
                    <a:pt x="2547" y="4829"/>
                  </a:cubicBezTo>
                  <a:cubicBezTo>
                    <a:pt x="2333" y="3029"/>
                    <a:pt x="252" y="156"/>
                    <a:pt x="164" y="35"/>
                  </a:cubicBezTo>
                  <a:cubicBezTo>
                    <a:pt x="148" y="12"/>
                    <a:pt x="122" y="1"/>
                    <a:pt x="97"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2"/>
            <p:cNvSpPr/>
            <p:nvPr/>
          </p:nvSpPr>
          <p:spPr>
            <a:xfrm>
              <a:off x="4345450" y="754675"/>
              <a:ext cx="452075" cy="606250"/>
            </a:xfrm>
            <a:custGeom>
              <a:rect b="b" l="l" r="r" t="t"/>
              <a:pathLst>
                <a:path extrusionOk="0" h="24250" w="18083">
                  <a:moveTo>
                    <a:pt x="6516" y="1"/>
                  </a:moveTo>
                  <a:lnTo>
                    <a:pt x="1" y="20590"/>
                  </a:lnTo>
                  <a:lnTo>
                    <a:pt x="11567" y="24250"/>
                  </a:lnTo>
                  <a:lnTo>
                    <a:pt x="18083" y="3661"/>
                  </a:lnTo>
                  <a:lnTo>
                    <a:pt x="65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2"/>
            <p:cNvSpPr/>
            <p:nvPr/>
          </p:nvSpPr>
          <p:spPr>
            <a:xfrm>
              <a:off x="4363425" y="793125"/>
              <a:ext cx="460675" cy="600350"/>
            </a:xfrm>
            <a:custGeom>
              <a:rect b="b" l="l" r="r" t="t"/>
              <a:pathLst>
                <a:path extrusionOk="0" h="24014" w="18427">
                  <a:moveTo>
                    <a:pt x="4746" y="0"/>
                  </a:moveTo>
                  <a:cubicBezTo>
                    <a:pt x="4421" y="0"/>
                    <a:pt x="4120" y="209"/>
                    <a:pt x="4016" y="534"/>
                  </a:cubicBezTo>
                  <a:lnTo>
                    <a:pt x="2278" y="6026"/>
                  </a:lnTo>
                  <a:cubicBezTo>
                    <a:pt x="2193" y="6292"/>
                    <a:pt x="2260" y="6582"/>
                    <a:pt x="2451" y="6784"/>
                  </a:cubicBezTo>
                  <a:lnTo>
                    <a:pt x="3743" y="8151"/>
                  </a:lnTo>
                  <a:lnTo>
                    <a:pt x="128" y="19573"/>
                  </a:lnTo>
                  <a:cubicBezTo>
                    <a:pt x="0" y="19975"/>
                    <a:pt x="223" y="20406"/>
                    <a:pt x="627" y="20533"/>
                  </a:cubicBezTo>
                  <a:lnTo>
                    <a:pt x="11508" y="23977"/>
                  </a:lnTo>
                  <a:cubicBezTo>
                    <a:pt x="11584" y="24002"/>
                    <a:pt x="11662" y="24013"/>
                    <a:pt x="11738" y="24013"/>
                  </a:cubicBezTo>
                  <a:cubicBezTo>
                    <a:pt x="12063" y="24013"/>
                    <a:pt x="12365" y="23804"/>
                    <a:pt x="12468" y="23478"/>
                  </a:cubicBezTo>
                  <a:lnTo>
                    <a:pt x="18299" y="5055"/>
                  </a:lnTo>
                  <a:cubicBezTo>
                    <a:pt x="18426" y="4653"/>
                    <a:pt x="18204" y="4223"/>
                    <a:pt x="17801" y="4095"/>
                  </a:cubicBezTo>
                  <a:lnTo>
                    <a:pt x="4978" y="36"/>
                  </a:lnTo>
                  <a:cubicBezTo>
                    <a:pt x="4900" y="12"/>
                    <a:pt x="4822" y="0"/>
                    <a:pt x="4746" y="0"/>
                  </a:cubicBezTo>
                  <a:close/>
                </a:path>
              </a:pathLst>
            </a:custGeom>
            <a:solidFill>
              <a:srgbClr val="97B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2"/>
            <p:cNvSpPr/>
            <p:nvPr/>
          </p:nvSpPr>
          <p:spPr>
            <a:xfrm>
              <a:off x="4656450" y="904250"/>
              <a:ext cx="143175" cy="470625"/>
            </a:xfrm>
            <a:custGeom>
              <a:rect b="b" l="l" r="r" t="t"/>
              <a:pathLst>
                <a:path extrusionOk="0" h="18825" w="5727">
                  <a:moveTo>
                    <a:pt x="5633" y="0"/>
                  </a:moveTo>
                  <a:cubicBezTo>
                    <a:pt x="5596" y="0"/>
                    <a:pt x="5563" y="24"/>
                    <a:pt x="5551" y="61"/>
                  </a:cubicBezTo>
                  <a:lnTo>
                    <a:pt x="13" y="18716"/>
                  </a:lnTo>
                  <a:cubicBezTo>
                    <a:pt x="0" y="18761"/>
                    <a:pt x="26" y="18808"/>
                    <a:pt x="71" y="18821"/>
                  </a:cubicBezTo>
                  <a:cubicBezTo>
                    <a:pt x="78" y="18824"/>
                    <a:pt x="86" y="18825"/>
                    <a:pt x="95" y="18825"/>
                  </a:cubicBezTo>
                  <a:cubicBezTo>
                    <a:pt x="132" y="18825"/>
                    <a:pt x="164" y="18800"/>
                    <a:pt x="175" y="18764"/>
                  </a:cubicBezTo>
                  <a:lnTo>
                    <a:pt x="5713" y="108"/>
                  </a:lnTo>
                  <a:cubicBezTo>
                    <a:pt x="5726" y="65"/>
                    <a:pt x="5700" y="17"/>
                    <a:pt x="5657" y="4"/>
                  </a:cubicBezTo>
                  <a:cubicBezTo>
                    <a:pt x="5649" y="2"/>
                    <a:pt x="5641" y="0"/>
                    <a:pt x="5633"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2"/>
            <p:cNvSpPr/>
            <p:nvPr/>
          </p:nvSpPr>
          <p:spPr>
            <a:xfrm>
              <a:off x="4428450" y="947700"/>
              <a:ext cx="35900" cy="32550"/>
            </a:xfrm>
            <a:custGeom>
              <a:rect b="b" l="l" r="r" t="t"/>
              <a:pathLst>
                <a:path extrusionOk="0" h="1302" w="1436">
                  <a:moveTo>
                    <a:pt x="94" y="1"/>
                  </a:moveTo>
                  <a:cubicBezTo>
                    <a:pt x="71" y="1"/>
                    <a:pt x="49" y="10"/>
                    <a:pt x="33" y="28"/>
                  </a:cubicBezTo>
                  <a:cubicBezTo>
                    <a:pt x="1" y="62"/>
                    <a:pt x="3" y="116"/>
                    <a:pt x="38" y="148"/>
                  </a:cubicBezTo>
                  <a:lnTo>
                    <a:pt x="1264" y="1279"/>
                  </a:lnTo>
                  <a:cubicBezTo>
                    <a:pt x="1280" y="1294"/>
                    <a:pt x="1301" y="1302"/>
                    <a:pt x="1322" y="1302"/>
                  </a:cubicBezTo>
                  <a:lnTo>
                    <a:pt x="1322" y="1301"/>
                  </a:lnTo>
                  <a:cubicBezTo>
                    <a:pt x="1398" y="1301"/>
                    <a:pt x="1435" y="1206"/>
                    <a:pt x="1379" y="1155"/>
                  </a:cubicBezTo>
                  <a:lnTo>
                    <a:pt x="151" y="23"/>
                  </a:lnTo>
                  <a:cubicBezTo>
                    <a:pt x="135" y="8"/>
                    <a:pt x="114" y="1"/>
                    <a:pt x="94"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2"/>
            <p:cNvSpPr/>
            <p:nvPr/>
          </p:nvSpPr>
          <p:spPr>
            <a:xfrm>
              <a:off x="4479650" y="1002450"/>
              <a:ext cx="281350" cy="221475"/>
            </a:xfrm>
            <a:custGeom>
              <a:rect b="b" l="l" r="r" t="t"/>
              <a:pathLst>
                <a:path extrusionOk="0" h="8859" w="11254">
                  <a:moveTo>
                    <a:pt x="7595" y="0"/>
                  </a:moveTo>
                  <a:cubicBezTo>
                    <a:pt x="7529" y="0"/>
                    <a:pt x="7463" y="8"/>
                    <a:pt x="7398" y="22"/>
                  </a:cubicBezTo>
                  <a:lnTo>
                    <a:pt x="5427" y="465"/>
                  </a:lnTo>
                  <a:lnTo>
                    <a:pt x="5413" y="469"/>
                  </a:lnTo>
                  <a:lnTo>
                    <a:pt x="2475" y="1073"/>
                  </a:lnTo>
                  <a:lnTo>
                    <a:pt x="2027" y="1166"/>
                  </a:lnTo>
                  <a:cubicBezTo>
                    <a:pt x="1609" y="1287"/>
                    <a:pt x="1224" y="1505"/>
                    <a:pt x="905" y="1802"/>
                  </a:cubicBezTo>
                  <a:cubicBezTo>
                    <a:pt x="319" y="2348"/>
                    <a:pt x="1" y="3125"/>
                    <a:pt x="34" y="3927"/>
                  </a:cubicBezTo>
                  <a:cubicBezTo>
                    <a:pt x="60" y="4528"/>
                    <a:pt x="280" y="5106"/>
                    <a:pt x="661" y="5572"/>
                  </a:cubicBezTo>
                  <a:cubicBezTo>
                    <a:pt x="950" y="5927"/>
                    <a:pt x="1324" y="6204"/>
                    <a:pt x="1748" y="6377"/>
                  </a:cubicBezTo>
                  <a:lnTo>
                    <a:pt x="7676" y="8807"/>
                  </a:lnTo>
                  <a:cubicBezTo>
                    <a:pt x="7763" y="8842"/>
                    <a:pt x="7852" y="8859"/>
                    <a:pt x="7941" y="8859"/>
                  </a:cubicBezTo>
                  <a:cubicBezTo>
                    <a:pt x="8218" y="8859"/>
                    <a:pt x="8481" y="8695"/>
                    <a:pt x="8593" y="8423"/>
                  </a:cubicBezTo>
                  <a:cubicBezTo>
                    <a:pt x="8664" y="8250"/>
                    <a:pt x="8663" y="8056"/>
                    <a:pt x="8590" y="7884"/>
                  </a:cubicBezTo>
                  <a:cubicBezTo>
                    <a:pt x="8566" y="7828"/>
                    <a:pt x="8536" y="7774"/>
                    <a:pt x="8498" y="7726"/>
                  </a:cubicBezTo>
                  <a:lnTo>
                    <a:pt x="8498" y="7726"/>
                  </a:lnTo>
                  <a:lnTo>
                    <a:pt x="9123" y="7982"/>
                  </a:lnTo>
                  <a:cubicBezTo>
                    <a:pt x="9210" y="8018"/>
                    <a:pt x="9301" y="8035"/>
                    <a:pt x="9391" y="8035"/>
                  </a:cubicBezTo>
                  <a:cubicBezTo>
                    <a:pt x="9575" y="8035"/>
                    <a:pt x="9755" y="7963"/>
                    <a:pt x="9890" y="7828"/>
                  </a:cubicBezTo>
                  <a:cubicBezTo>
                    <a:pt x="10089" y="7625"/>
                    <a:pt x="10148" y="7322"/>
                    <a:pt x="10038" y="7060"/>
                  </a:cubicBezTo>
                  <a:cubicBezTo>
                    <a:pt x="9967" y="6889"/>
                    <a:pt x="9831" y="6752"/>
                    <a:pt x="9660" y="6681"/>
                  </a:cubicBezTo>
                  <a:lnTo>
                    <a:pt x="9660" y="6681"/>
                  </a:lnTo>
                  <a:cubicBezTo>
                    <a:pt x="9746" y="6716"/>
                    <a:pt x="9835" y="6733"/>
                    <a:pt x="9925" y="6733"/>
                  </a:cubicBezTo>
                  <a:cubicBezTo>
                    <a:pt x="10108" y="6733"/>
                    <a:pt x="10289" y="6661"/>
                    <a:pt x="10423" y="6526"/>
                  </a:cubicBezTo>
                  <a:cubicBezTo>
                    <a:pt x="10623" y="6324"/>
                    <a:pt x="10682" y="6021"/>
                    <a:pt x="10571" y="5758"/>
                  </a:cubicBezTo>
                  <a:cubicBezTo>
                    <a:pt x="10500" y="5585"/>
                    <a:pt x="10363" y="5449"/>
                    <a:pt x="10190" y="5380"/>
                  </a:cubicBezTo>
                  <a:lnTo>
                    <a:pt x="10190" y="5380"/>
                  </a:lnTo>
                  <a:cubicBezTo>
                    <a:pt x="10277" y="5414"/>
                    <a:pt x="10367" y="5431"/>
                    <a:pt x="10455" y="5431"/>
                  </a:cubicBezTo>
                  <a:cubicBezTo>
                    <a:pt x="10732" y="5431"/>
                    <a:pt x="10995" y="5267"/>
                    <a:pt x="11108" y="4995"/>
                  </a:cubicBezTo>
                  <a:cubicBezTo>
                    <a:pt x="11253" y="4635"/>
                    <a:pt x="11081" y="4226"/>
                    <a:pt x="10724" y="4077"/>
                  </a:cubicBezTo>
                  <a:lnTo>
                    <a:pt x="6075" y="2172"/>
                  </a:lnTo>
                  <a:lnTo>
                    <a:pt x="7793" y="1787"/>
                  </a:lnTo>
                  <a:cubicBezTo>
                    <a:pt x="8180" y="1700"/>
                    <a:pt x="8465" y="1373"/>
                    <a:pt x="8497" y="980"/>
                  </a:cubicBezTo>
                  <a:cubicBezTo>
                    <a:pt x="8530" y="585"/>
                    <a:pt x="8302" y="215"/>
                    <a:pt x="7935" y="67"/>
                  </a:cubicBezTo>
                  <a:lnTo>
                    <a:pt x="7935" y="68"/>
                  </a:lnTo>
                  <a:cubicBezTo>
                    <a:pt x="7827" y="23"/>
                    <a:pt x="7711" y="0"/>
                    <a:pt x="7595" y="0"/>
                  </a:cubicBezTo>
                  <a:close/>
                </a:path>
              </a:pathLst>
            </a:custGeom>
            <a:solidFill>
              <a:srgbClr val="F6A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2"/>
            <p:cNvSpPr/>
            <p:nvPr/>
          </p:nvSpPr>
          <p:spPr>
            <a:xfrm>
              <a:off x="4657375" y="1107675"/>
              <a:ext cx="80200" cy="31650"/>
            </a:xfrm>
            <a:custGeom>
              <a:rect b="b" l="l" r="r" t="t"/>
              <a:pathLst>
                <a:path extrusionOk="0" h="1266" w="3208">
                  <a:moveTo>
                    <a:pt x="82" y="1"/>
                  </a:moveTo>
                  <a:cubicBezTo>
                    <a:pt x="19" y="1"/>
                    <a:pt x="0" y="109"/>
                    <a:pt x="73" y="136"/>
                  </a:cubicBezTo>
                  <a:lnTo>
                    <a:pt x="3102" y="1261"/>
                  </a:lnTo>
                  <a:cubicBezTo>
                    <a:pt x="3110" y="1264"/>
                    <a:pt x="3118" y="1265"/>
                    <a:pt x="3125" y="1265"/>
                  </a:cubicBezTo>
                  <a:cubicBezTo>
                    <a:pt x="3189" y="1265"/>
                    <a:pt x="3208" y="1157"/>
                    <a:pt x="3135" y="1131"/>
                  </a:cubicBezTo>
                  <a:lnTo>
                    <a:pt x="105" y="5"/>
                  </a:lnTo>
                  <a:cubicBezTo>
                    <a:pt x="97" y="2"/>
                    <a:pt x="90" y="1"/>
                    <a:pt x="8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2"/>
            <p:cNvSpPr/>
            <p:nvPr/>
          </p:nvSpPr>
          <p:spPr>
            <a:xfrm>
              <a:off x="4644925" y="1139675"/>
              <a:ext cx="78750" cy="31775"/>
            </a:xfrm>
            <a:custGeom>
              <a:rect b="b" l="l" r="r" t="t"/>
              <a:pathLst>
                <a:path extrusionOk="0" h="1271" w="3150">
                  <a:moveTo>
                    <a:pt x="82" y="1"/>
                  </a:moveTo>
                  <a:cubicBezTo>
                    <a:pt x="19" y="1"/>
                    <a:pt x="0" y="108"/>
                    <a:pt x="72" y="136"/>
                  </a:cubicBezTo>
                  <a:lnTo>
                    <a:pt x="3045" y="1266"/>
                  </a:lnTo>
                  <a:cubicBezTo>
                    <a:pt x="3053" y="1269"/>
                    <a:pt x="3061" y="1271"/>
                    <a:pt x="3069" y="1271"/>
                  </a:cubicBezTo>
                  <a:cubicBezTo>
                    <a:pt x="3131" y="1271"/>
                    <a:pt x="3150" y="1164"/>
                    <a:pt x="3078" y="1137"/>
                  </a:cubicBezTo>
                  <a:lnTo>
                    <a:pt x="105" y="6"/>
                  </a:lnTo>
                  <a:cubicBezTo>
                    <a:pt x="97" y="2"/>
                    <a:pt x="89" y="1"/>
                    <a:pt x="8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2"/>
            <p:cNvSpPr/>
            <p:nvPr/>
          </p:nvSpPr>
          <p:spPr>
            <a:xfrm>
              <a:off x="4627625" y="1167100"/>
              <a:ext cx="66825" cy="29575"/>
            </a:xfrm>
            <a:custGeom>
              <a:rect b="b" l="l" r="r" t="t"/>
              <a:pathLst>
                <a:path extrusionOk="0" h="1183" w="2673">
                  <a:moveTo>
                    <a:pt x="107" y="0"/>
                  </a:moveTo>
                  <a:cubicBezTo>
                    <a:pt x="43" y="0"/>
                    <a:pt x="0" y="94"/>
                    <a:pt x="70" y="122"/>
                  </a:cubicBezTo>
                  <a:lnTo>
                    <a:pt x="2537" y="1177"/>
                  </a:lnTo>
                  <a:cubicBezTo>
                    <a:pt x="2547" y="1181"/>
                    <a:pt x="2556" y="1183"/>
                    <a:pt x="2565" y="1183"/>
                  </a:cubicBezTo>
                  <a:cubicBezTo>
                    <a:pt x="2630" y="1183"/>
                    <a:pt x="2673" y="1090"/>
                    <a:pt x="2603" y="1060"/>
                  </a:cubicBezTo>
                  <a:lnTo>
                    <a:pt x="135" y="6"/>
                  </a:lnTo>
                  <a:cubicBezTo>
                    <a:pt x="126" y="2"/>
                    <a:pt x="116" y="0"/>
                    <a:pt x="107"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2"/>
            <p:cNvSpPr/>
            <p:nvPr/>
          </p:nvSpPr>
          <p:spPr>
            <a:xfrm>
              <a:off x="4194050" y="763450"/>
              <a:ext cx="352350" cy="387775"/>
            </a:xfrm>
            <a:custGeom>
              <a:rect b="b" l="l" r="r" t="t"/>
              <a:pathLst>
                <a:path extrusionOk="0" h="15511" w="14094">
                  <a:moveTo>
                    <a:pt x="3067" y="1"/>
                  </a:moveTo>
                  <a:lnTo>
                    <a:pt x="615" y="6725"/>
                  </a:lnTo>
                  <a:cubicBezTo>
                    <a:pt x="1" y="8409"/>
                    <a:pt x="766" y="10285"/>
                    <a:pt x="2383" y="11061"/>
                  </a:cubicBezTo>
                  <a:lnTo>
                    <a:pt x="11669" y="15511"/>
                  </a:lnTo>
                  <a:lnTo>
                    <a:pt x="14094" y="10536"/>
                  </a:lnTo>
                  <a:lnTo>
                    <a:pt x="6608" y="6902"/>
                  </a:lnTo>
                  <a:lnTo>
                    <a:pt x="8438" y="2354"/>
                  </a:lnTo>
                  <a:lnTo>
                    <a:pt x="3067" y="1"/>
                  </a:lnTo>
                  <a:close/>
                </a:path>
              </a:pathLst>
            </a:custGeom>
            <a:solidFill>
              <a:srgbClr val="BBD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2"/>
            <p:cNvSpPr/>
            <p:nvPr/>
          </p:nvSpPr>
          <p:spPr>
            <a:xfrm>
              <a:off x="4356875" y="802800"/>
              <a:ext cx="192450" cy="226150"/>
            </a:xfrm>
            <a:custGeom>
              <a:rect b="b" l="l" r="r" t="t"/>
              <a:pathLst>
                <a:path extrusionOk="0" h="9046" w="7698">
                  <a:moveTo>
                    <a:pt x="2230" y="1"/>
                  </a:moveTo>
                  <a:cubicBezTo>
                    <a:pt x="2197" y="1"/>
                    <a:pt x="2166" y="21"/>
                    <a:pt x="2153" y="53"/>
                  </a:cubicBezTo>
                  <a:lnTo>
                    <a:pt x="18" y="5297"/>
                  </a:lnTo>
                  <a:cubicBezTo>
                    <a:pt x="1" y="5337"/>
                    <a:pt x="19" y="5385"/>
                    <a:pt x="59" y="5404"/>
                  </a:cubicBezTo>
                  <a:lnTo>
                    <a:pt x="7544" y="9036"/>
                  </a:lnTo>
                  <a:cubicBezTo>
                    <a:pt x="7555" y="9042"/>
                    <a:pt x="7568" y="9045"/>
                    <a:pt x="7581" y="9045"/>
                  </a:cubicBezTo>
                  <a:lnTo>
                    <a:pt x="7580" y="9044"/>
                  </a:lnTo>
                  <a:lnTo>
                    <a:pt x="7580" y="9044"/>
                  </a:lnTo>
                  <a:cubicBezTo>
                    <a:pt x="7580" y="9044"/>
                    <a:pt x="7580" y="9044"/>
                    <a:pt x="7581" y="9044"/>
                  </a:cubicBezTo>
                  <a:cubicBezTo>
                    <a:pt x="7669" y="9044"/>
                    <a:pt x="7698" y="8924"/>
                    <a:pt x="7617" y="8885"/>
                  </a:cubicBezTo>
                  <a:lnTo>
                    <a:pt x="203" y="5287"/>
                  </a:lnTo>
                  <a:lnTo>
                    <a:pt x="2308" y="116"/>
                  </a:lnTo>
                  <a:cubicBezTo>
                    <a:pt x="2326" y="73"/>
                    <a:pt x="2305" y="24"/>
                    <a:pt x="2262" y="7"/>
                  </a:cubicBezTo>
                  <a:cubicBezTo>
                    <a:pt x="2252" y="3"/>
                    <a:pt x="2241" y="1"/>
                    <a:pt x="2230"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2"/>
            <p:cNvSpPr/>
            <p:nvPr/>
          </p:nvSpPr>
          <p:spPr>
            <a:xfrm>
              <a:off x="4263150" y="1042875"/>
              <a:ext cx="225575" cy="110425"/>
            </a:xfrm>
            <a:custGeom>
              <a:rect b="b" l="l" r="r" t="t"/>
              <a:pathLst>
                <a:path extrusionOk="0" h="4417" w="9023">
                  <a:moveTo>
                    <a:pt x="95" y="0"/>
                  </a:moveTo>
                  <a:cubicBezTo>
                    <a:pt x="64" y="0"/>
                    <a:pt x="34" y="18"/>
                    <a:pt x="20" y="48"/>
                  </a:cubicBezTo>
                  <a:cubicBezTo>
                    <a:pt x="0" y="88"/>
                    <a:pt x="16" y="138"/>
                    <a:pt x="57" y="159"/>
                  </a:cubicBezTo>
                  <a:lnTo>
                    <a:pt x="8868" y="4409"/>
                  </a:lnTo>
                  <a:cubicBezTo>
                    <a:pt x="8879" y="4414"/>
                    <a:pt x="8892" y="4416"/>
                    <a:pt x="8905" y="4416"/>
                  </a:cubicBezTo>
                  <a:cubicBezTo>
                    <a:pt x="8905" y="4416"/>
                    <a:pt x="8906" y="4416"/>
                    <a:pt x="8906" y="4416"/>
                  </a:cubicBezTo>
                  <a:cubicBezTo>
                    <a:pt x="8995" y="4416"/>
                    <a:pt x="9022" y="4295"/>
                    <a:pt x="8942" y="4257"/>
                  </a:cubicBezTo>
                  <a:lnTo>
                    <a:pt x="129" y="8"/>
                  </a:lnTo>
                  <a:cubicBezTo>
                    <a:pt x="118" y="3"/>
                    <a:pt x="106" y="0"/>
                    <a:pt x="95"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2"/>
            <p:cNvSpPr/>
            <p:nvPr/>
          </p:nvSpPr>
          <p:spPr>
            <a:xfrm>
              <a:off x="4289350" y="936000"/>
              <a:ext cx="63025" cy="18100"/>
            </a:xfrm>
            <a:custGeom>
              <a:rect b="b" l="l" r="r" t="t"/>
              <a:pathLst>
                <a:path extrusionOk="0" h="724" w="2521">
                  <a:moveTo>
                    <a:pt x="2427" y="0"/>
                  </a:moveTo>
                  <a:cubicBezTo>
                    <a:pt x="2421" y="0"/>
                    <a:pt x="2415" y="1"/>
                    <a:pt x="2409" y="2"/>
                  </a:cubicBezTo>
                  <a:lnTo>
                    <a:pt x="96" y="558"/>
                  </a:lnTo>
                  <a:cubicBezTo>
                    <a:pt x="0" y="581"/>
                    <a:pt x="17" y="723"/>
                    <a:pt x="116" y="723"/>
                  </a:cubicBezTo>
                  <a:cubicBezTo>
                    <a:pt x="123" y="723"/>
                    <a:pt x="129" y="723"/>
                    <a:pt x="136" y="721"/>
                  </a:cubicBezTo>
                  <a:lnTo>
                    <a:pt x="2448" y="166"/>
                  </a:lnTo>
                  <a:cubicBezTo>
                    <a:pt x="2493" y="155"/>
                    <a:pt x="2521" y="111"/>
                    <a:pt x="2510" y="65"/>
                  </a:cubicBezTo>
                  <a:cubicBezTo>
                    <a:pt x="2501" y="26"/>
                    <a:pt x="2466" y="0"/>
                    <a:pt x="2427"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2"/>
            <p:cNvSpPr/>
            <p:nvPr/>
          </p:nvSpPr>
          <p:spPr>
            <a:xfrm>
              <a:off x="4320575" y="945600"/>
              <a:ext cx="29025" cy="18975"/>
            </a:xfrm>
            <a:custGeom>
              <a:rect b="b" l="l" r="r" t="t"/>
              <a:pathLst>
                <a:path extrusionOk="0" h="759" w="1161">
                  <a:moveTo>
                    <a:pt x="1065" y="0"/>
                  </a:moveTo>
                  <a:cubicBezTo>
                    <a:pt x="1051" y="0"/>
                    <a:pt x="1036" y="4"/>
                    <a:pt x="1023" y="11"/>
                  </a:cubicBezTo>
                  <a:lnTo>
                    <a:pt x="72" y="603"/>
                  </a:lnTo>
                  <a:cubicBezTo>
                    <a:pt x="1" y="648"/>
                    <a:pt x="32" y="759"/>
                    <a:pt x="117" y="759"/>
                  </a:cubicBezTo>
                  <a:cubicBezTo>
                    <a:pt x="133" y="759"/>
                    <a:pt x="148" y="755"/>
                    <a:pt x="161" y="747"/>
                  </a:cubicBezTo>
                  <a:lnTo>
                    <a:pt x="1112" y="154"/>
                  </a:lnTo>
                  <a:cubicBezTo>
                    <a:pt x="1150" y="129"/>
                    <a:pt x="1161" y="79"/>
                    <a:pt x="1137" y="40"/>
                  </a:cubicBezTo>
                  <a:cubicBezTo>
                    <a:pt x="1121" y="14"/>
                    <a:pt x="1093" y="0"/>
                    <a:pt x="1065"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2"/>
            <p:cNvSpPr/>
            <p:nvPr/>
          </p:nvSpPr>
          <p:spPr>
            <a:xfrm>
              <a:off x="4216850" y="960300"/>
              <a:ext cx="9350" cy="6675"/>
            </a:xfrm>
            <a:custGeom>
              <a:rect b="b" l="l" r="r" t="t"/>
              <a:pathLst>
                <a:path extrusionOk="0" h="267" w="374">
                  <a:moveTo>
                    <a:pt x="172" y="1"/>
                  </a:moveTo>
                  <a:cubicBezTo>
                    <a:pt x="0" y="1"/>
                    <a:pt x="31" y="267"/>
                    <a:pt x="202" y="267"/>
                  </a:cubicBezTo>
                  <a:cubicBezTo>
                    <a:pt x="373" y="267"/>
                    <a:pt x="343" y="1"/>
                    <a:pt x="17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2"/>
            <p:cNvSpPr/>
            <p:nvPr/>
          </p:nvSpPr>
          <p:spPr>
            <a:xfrm>
              <a:off x="4227775" y="934650"/>
              <a:ext cx="9375" cy="6700"/>
            </a:xfrm>
            <a:custGeom>
              <a:rect b="b" l="l" r="r" t="t"/>
              <a:pathLst>
                <a:path extrusionOk="0" h="268" w="375">
                  <a:moveTo>
                    <a:pt x="174" y="1"/>
                  </a:moveTo>
                  <a:cubicBezTo>
                    <a:pt x="1" y="1"/>
                    <a:pt x="32" y="267"/>
                    <a:pt x="204" y="267"/>
                  </a:cubicBezTo>
                  <a:cubicBezTo>
                    <a:pt x="374" y="267"/>
                    <a:pt x="345" y="1"/>
                    <a:pt x="174"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2"/>
            <p:cNvSpPr/>
            <p:nvPr/>
          </p:nvSpPr>
          <p:spPr>
            <a:xfrm>
              <a:off x="4246900" y="971925"/>
              <a:ext cx="9350" cy="6725"/>
            </a:xfrm>
            <a:custGeom>
              <a:rect b="b" l="l" r="r" t="t"/>
              <a:pathLst>
                <a:path extrusionOk="0" h="269" w="374">
                  <a:moveTo>
                    <a:pt x="173" y="1"/>
                  </a:moveTo>
                  <a:cubicBezTo>
                    <a:pt x="0" y="1"/>
                    <a:pt x="31" y="268"/>
                    <a:pt x="203" y="268"/>
                  </a:cubicBezTo>
                  <a:cubicBezTo>
                    <a:pt x="374" y="268"/>
                    <a:pt x="344" y="1"/>
                    <a:pt x="173"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2"/>
            <p:cNvSpPr/>
            <p:nvPr/>
          </p:nvSpPr>
          <p:spPr>
            <a:xfrm>
              <a:off x="4237100" y="998050"/>
              <a:ext cx="9375" cy="6675"/>
            </a:xfrm>
            <a:custGeom>
              <a:rect b="b" l="l" r="r" t="t"/>
              <a:pathLst>
                <a:path extrusionOk="0" h="267" w="375">
                  <a:moveTo>
                    <a:pt x="173" y="1"/>
                  </a:moveTo>
                  <a:cubicBezTo>
                    <a:pt x="0" y="1"/>
                    <a:pt x="31" y="267"/>
                    <a:pt x="203" y="267"/>
                  </a:cubicBezTo>
                  <a:cubicBezTo>
                    <a:pt x="374" y="267"/>
                    <a:pt x="344" y="1"/>
                    <a:pt x="173"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2"/>
            <p:cNvSpPr/>
            <p:nvPr/>
          </p:nvSpPr>
          <p:spPr>
            <a:xfrm>
              <a:off x="4274125" y="995250"/>
              <a:ext cx="7275" cy="6950"/>
            </a:xfrm>
            <a:custGeom>
              <a:rect b="b" l="l" r="r" t="t"/>
              <a:pathLst>
                <a:path extrusionOk="0" h="278" w="291">
                  <a:moveTo>
                    <a:pt x="153" y="0"/>
                  </a:moveTo>
                  <a:cubicBezTo>
                    <a:pt x="147" y="0"/>
                    <a:pt x="142" y="1"/>
                    <a:pt x="137" y="1"/>
                  </a:cubicBezTo>
                  <a:lnTo>
                    <a:pt x="103" y="9"/>
                  </a:lnTo>
                  <a:cubicBezTo>
                    <a:pt x="82" y="18"/>
                    <a:pt x="63" y="31"/>
                    <a:pt x="48" y="49"/>
                  </a:cubicBezTo>
                  <a:lnTo>
                    <a:pt x="39" y="59"/>
                  </a:lnTo>
                  <a:cubicBezTo>
                    <a:pt x="27" y="72"/>
                    <a:pt x="19" y="88"/>
                    <a:pt x="16" y="106"/>
                  </a:cubicBezTo>
                  <a:cubicBezTo>
                    <a:pt x="1" y="157"/>
                    <a:pt x="18" y="212"/>
                    <a:pt x="57" y="248"/>
                  </a:cubicBezTo>
                  <a:lnTo>
                    <a:pt x="87" y="266"/>
                  </a:lnTo>
                  <a:cubicBezTo>
                    <a:pt x="104" y="273"/>
                    <a:pt x="123" y="278"/>
                    <a:pt x="142" y="278"/>
                  </a:cubicBezTo>
                  <a:cubicBezTo>
                    <a:pt x="147" y="278"/>
                    <a:pt x="153" y="277"/>
                    <a:pt x="158" y="277"/>
                  </a:cubicBezTo>
                  <a:lnTo>
                    <a:pt x="192" y="269"/>
                  </a:lnTo>
                  <a:cubicBezTo>
                    <a:pt x="213" y="260"/>
                    <a:pt x="232" y="247"/>
                    <a:pt x="246" y="229"/>
                  </a:cubicBezTo>
                  <a:lnTo>
                    <a:pt x="256" y="219"/>
                  </a:lnTo>
                  <a:cubicBezTo>
                    <a:pt x="268" y="206"/>
                    <a:pt x="276" y="190"/>
                    <a:pt x="279" y="172"/>
                  </a:cubicBezTo>
                  <a:cubicBezTo>
                    <a:pt x="291" y="138"/>
                    <a:pt x="287" y="102"/>
                    <a:pt x="269" y="71"/>
                  </a:cubicBezTo>
                  <a:cubicBezTo>
                    <a:pt x="262" y="55"/>
                    <a:pt x="251" y="41"/>
                    <a:pt x="237" y="30"/>
                  </a:cubicBezTo>
                  <a:lnTo>
                    <a:pt x="207" y="12"/>
                  </a:lnTo>
                  <a:cubicBezTo>
                    <a:pt x="190" y="4"/>
                    <a:pt x="171" y="0"/>
                    <a:pt x="153"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2"/>
            <p:cNvSpPr/>
            <p:nvPr/>
          </p:nvSpPr>
          <p:spPr>
            <a:xfrm>
              <a:off x="4248050" y="940500"/>
              <a:ext cx="9375" cy="6675"/>
            </a:xfrm>
            <a:custGeom>
              <a:rect b="b" l="l" r="r" t="t"/>
              <a:pathLst>
                <a:path extrusionOk="0" h="267" w="375">
                  <a:moveTo>
                    <a:pt x="173" y="0"/>
                  </a:moveTo>
                  <a:cubicBezTo>
                    <a:pt x="1" y="0"/>
                    <a:pt x="32" y="267"/>
                    <a:pt x="204" y="267"/>
                  </a:cubicBezTo>
                  <a:cubicBezTo>
                    <a:pt x="375" y="267"/>
                    <a:pt x="345" y="0"/>
                    <a:pt x="173"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2"/>
            <p:cNvSpPr/>
            <p:nvPr/>
          </p:nvSpPr>
          <p:spPr>
            <a:xfrm>
              <a:off x="5025575" y="410200"/>
              <a:ext cx="414025" cy="412300"/>
            </a:xfrm>
            <a:custGeom>
              <a:rect b="b" l="l" r="r" t="t"/>
              <a:pathLst>
                <a:path extrusionOk="0" h="16492" w="16561">
                  <a:moveTo>
                    <a:pt x="8314" y="0"/>
                  </a:moveTo>
                  <a:cubicBezTo>
                    <a:pt x="7701" y="0"/>
                    <a:pt x="7088" y="69"/>
                    <a:pt x="6486" y="207"/>
                  </a:cubicBezTo>
                  <a:cubicBezTo>
                    <a:pt x="6432" y="220"/>
                    <a:pt x="6398" y="273"/>
                    <a:pt x="6410" y="328"/>
                  </a:cubicBezTo>
                  <a:lnTo>
                    <a:pt x="6659" y="1423"/>
                  </a:lnTo>
                  <a:cubicBezTo>
                    <a:pt x="5878" y="1612"/>
                    <a:pt x="5135" y="1934"/>
                    <a:pt x="4465" y="2376"/>
                  </a:cubicBezTo>
                  <a:lnTo>
                    <a:pt x="3833" y="1445"/>
                  </a:lnTo>
                  <a:cubicBezTo>
                    <a:pt x="3817" y="1422"/>
                    <a:pt x="3794" y="1408"/>
                    <a:pt x="3768" y="1403"/>
                  </a:cubicBezTo>
                  <a:cubicBezTo>
                    <a:pt x="3761" y="1401"/>
                    <a:pt x="3754" y="1400"/>
                    <a:pt x="3747" y="1400"/>
                  </a:cubicBezTo>
                  <a:cubicBezTo>
                    <a:pt x="3728" y="1400"/>
                    <a:pt x="3709" y="1407"/>
                    <a:pt x="3693" y="1418"/>
                  </a:cubicBezTo>
                  <a:cubicBezTo>
                    <a:pt x="2664" y="2120"/>
                    <a:pt x="1801" y="3043"/>
                    <a:pt x="1196" y="4087"/>
                  </a:cubicBezTo>
                  <a:cubicBezTo>
                    <a:pt x="1168" y="4134"/>
                    <a:pt x="1184" y="4196"/>
                    <a:pt x="1233" y="4225"/>
                  </a:cubicBezTo>
                  <a:lnTo>
                    <a:pt x="2201" y="4792"/>
                  </a:lnTo>
                  <a:cubicBezTo>
                    <a:pt x="1882" y="5356"/>
                    <a:pt x="1642" y="5962"/>
                    <a:pt x="1490" y="6593"/>
                  </a:cubicBezTo>
                  <a:lnTo>
                    <a:pt x="396" y="6344"/>
                  </a:lnTo>
                  <a:cubicBezTo>
                    <a:pt x="388" y="6342"/>
                    <a:pt x="380" y="6341"/>
                    <a:pt x="372" y="6341"/>
                  </a:cubicBezTo>
                  <a:cubicBezTo>
                    <a:pt x="326" y="6341"/>
                    <a:pt x="285" y="6373"/>
                    <a:pt x="274" y="6420"/>
                  </a:cubicBezTo>
                  <a:cubicBezTo>
                    <a:pt x="0" y="7622"/>
                    <a:pt x="0" y="8871"/>
                    <a:pt x="274" y="10074"/>
                  </a:cubicBezTo>
                  <a:cubicBezTo>
                    <a:pt x="285" y="10121"/>
                    <a:pt x="327" y="10153"/>
                    <a:pt x="374" y="10153"/>
                  </a:cubicBezTo>
                  <a:cubicBezTo>
                    <a:pt x="381" y="10153"/>
                    <a:pt x="388" y="10152"/>
                    <a:pt x="396" y="10150"/>
                  </a:cubicBezTo>
                  <a:lnTo>
                    <a:pt x="1490" y="9902"/>
                  </a:lnTo>
                  <a:cubicBezTo>
                    <a:pt x="1678" y="10683"/>
                    <a:pt x="2000" y="11426"/>
                    <a:pt x="2443" y="12097"/>
                  </a:cubicBezTo>
                  <a:lnTo>
                    <a:pt x="1511" y="12727"/>
                  </a:lnTo>
                  <a:cubicBezTo>
                    <a:pt x="1489" y="12743"/>
                    <a:pt x="1473" y="12766"/>
                    <a:pt x="1468" y="12793"/>
                  </a:cubicBezTo>
                  <a:cubicBezTo>
                    <a:pt x="1463" y="12818"/>
                    <a:pt x="1469" y="12845"/>
                    <a:pt x="1484" y="12867"/>
                  </a:cubicBezTo>
                  <a:cubicBezTo>
                    <a:pt x="2186" y="13895"/>
                    <a:pt x="3108" y="14759"/>
                    <a:pt x="4152" y="15365"/>
                  </a:cubicBezTo>
                  <a:cubicBezTo>
                    <a:pt x="4169" y="15374"/>
                    <a:pt x="4186" y="15379"/>
                    <a:pt x="4204" y="15379"/>
                  </a:cubicBezTo>
                  <a:cubicBezTo>
                    <a:pt x="4239" y="15379"/>
                    <a:pt x="4273" y="15361"/>
                    <a:pt x="4293" y="15328"/>
                  </a:cubicBezTo>
                  <a:lnTo>
                    <a:pt x="4858" y="14359"/>
                  </a:lnTo>
                  <a:cubicBezTo>
                    <a:pt x="5422" y="14679"/>
                    <a:pt x="6028" y="14918"/>
                    <a:pt x="6658" y="15070"/>
                  </a:cubicBezTo>
                  <a:lnTo>
                    <a:pt x="6410" y="16165"/>
                  </a:lnTo>
                  <a:cubicBezTo>
                    <a:pt x="6398" y="16220"/>
                    <a:pt x="6432" y="16274"/>
                    <a:pt x="6486" y="16287"/>
                  </a:cubicBezTo>
                  <a:cubicBezTo>
                    <a:pt x="7088" y="16423"/>
                    <a:pt x="7701" y="16492"/>
                    <a:pt x="8314" y="16492"/>
                  </a:cubicBezTo>
                  <a:cubicBezTo>
                    <a:pt x="8927" y="16492"/>
                    <a:pt x="9540" y="16423"/>
                    <a:pt x="10142" y="16287"/>
                  </a:cubicBezTo>
                  <a:cubicBezTo>
                    <a:pt x="10196" y="16274"/>
                    <a:pt x="10230" y="16220"/>
                    <a:pt x="10218" y="16165"/>
                  </a:cubicBezTo>
                  <a:lnTo>
                    <a:pt x="9970" y="15070"/>
                  </a:lnTo>
                  <a:cubicBezTo>
                    <a:pt x="10750" y="14882"/>
                    <a:pt x="11493" y="14560"/>
                    <a:pt x="12163" y="14119"/>
                  </a:cubicBezTo>
                  <a:lnTo>
                    <a:pt x="12795" y="15050"/>
                  </a:lnTo>
                  <a:cubicBezTo>
                    <a:pt x="12815" y="15079"/>
                    <a:pt x="12847" y="15095"/>
                    <a:pt x="12879" y="15095"/>
                  </a:cubicBezTo>
                  <a:cubicBezTo>
                    <a:pt x="12899" y="15095"/>
                    <a:pt x="12919" y="15089"/>
                    <a:pt x="12937" y="15077"/>
                  </a:cubicBezTo>
                  <a:cubicBezTo>
                    <a:pt x="13966" y="14372"/>
                    <a:pt x="14829" y="13450"/>
                    <a:pt x="15432" y="12407"/>
                  </a:cubicBezTo>
                  <a:cubicBezTo>
                    <a:pt x="15460" y="12359"/>
                    <a:pt x="15444" y="12297"/>
                    <a:pt x="15395" y="12269"/>
                  </a:cubicBezTo>
                  <a:lnTo>
                    <a:pt x="14427" y="11701"/>
                  </a:lnTo>
                  <a:cubicBezTo>
                    <a:pt x="14747" y="11137"/>
                    <a:pt x="14986" y="10531"/>
                    <a:pt x="15138" y="9902"/>
                  </a:cubicBezTo>
                  <a:lnTo>
                    <a:pt x="16232" y="10150"/>
                  </a:lnTo>
                  <a:cubicBezTo>
                    <a:pt x="16240" y="10152"/>
                    <a:pt x="16247" y="10153"/>
                    <a:pt x="16254" y="10153"/>
                  </a:cubicBezTo>
                  <a:cubicBezTo>
                    <a:pt x="16301" y="10153"/>
                    <a:pt x="16343" y="10121"/>
                    <a:pt x="16355" y="10074"/>
                  </a:cubicBezTo>
                  <a:cubicBezTo>
                    <a:pt x="16490" y="9474"/>
                    <a:pt x="16558" y="8861"/>
                    <a:pt x="16560" y="8247"/>
                  </a:cubicBezTo>
                  <a:cubicBezTo>
                    <a:pt x="16558" y="7632"/>
                    <a:pt x="16490" y="7020"/>
                    <a:pt x="16355" y="6420"/>
                  </a:cubicBezTo>
                  <a:cubicBezTo>
                    <a:pt x="16343" y="6373"/>
                    <a:pt x="16302" y="6341"/>
                    <a:pt x="16256" y="6341"/>
                  </a:cubicBezTo>
                  <a:cubicBezTo>
                    <a:pt x="16248" y="6341"/>
                    <a:pt x="16240" y="6342"/>
                    <a:pt x="16232" y="6344"/>
                  </a:cubicBezTo>
                  <a:lnTo>
                    <a:pt x="15138" y="6593"/>
                  </a:lnTo>
                  <a:cubicBezTo>
                    <a:pt x="14949" y="5811"/>
                    <a:pt x="14627" y="5069"/>
                    <a:pt x="14185" y="4398"/>
                  </a:cubicBezTo>
                  <a:lnTo>
                    <a:pt x="15117" y="3765"/>
                  </a:lnTo>
                  <a:cubicBezTo>
                    <a:pt x="15139" y="3752"/>
                    <a:pt x="15155" y="3728"/>
                    <a:pt x="15160" y="3702"/>
                  </a:cubicBezTo>
                  <a:cubicBezTo>
                    <a:pt x="15165" y="3675"/>
                    <a:pt x="15159" y="3647"/>
                    <a:pt x="15144" y="3625"/>
                  </a:cubicBezTo>
                  <a:cubicBezTo>
                    <a:pt x="14439" y="2596"/>
                    <a:pt x="13516" y="1734"/>
                    <a:pt x="12476" y="1130"/>
                  </a:cubicBezTo>
                  <a:cubicBezTo>
                    <a:pt x="12459" y="1121"/>
                    <a:pt x="12442" y="1116"/>
                    <a:pt x="12424" y="1116"/>
                  </a:cubicBezTo>
                  <a:cubicBezTo>
                    <a:pt x="12389" y="1116"/>
                    <a:pt x="12355" y="1134"/>
                    <a:pt x="12336" y="1166"/>
                  </a:cubicBezTo>
                  <a:lnTo>
                    <a:pt x="11769" y="2134"/>
                  </a:lnTo>
                  <a:cubicBezTo>
                    <a:pt x="11204" y="1815"/>
                    <a:pt x="10599" y="1576"/>
                    <a:pt x="9970" y="1423"/>
                  </a:cubicBezTo>
                  <a:lnTo>
                    <a:pt x="10218" y="328"/>
                  </a:lnTo>
                  <a:cubicBezTo>
                    <a:pt x="10230" y="273"/>
                    <a:pt x="10195" y="220"/>
                    <a:pt x="10142" y="207"/>
                  </a:cubicBezTo>
                  <a:cubicBezTo>
                    <a:pt x="9540" y="69"/>
                    <a:pt x="8927" y="0"/>
                    <a:pt x="8314" y="0"/>
                  </a:cubicBezTo>
                  <a:close/>
                </a:path>
              </a:pathLst>
            </a:custGeom>
            <a:solidFill>
              <a:srgbClr val="D5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2"/>
            <p:cNvSpPr/>
            <p:nvPr/>
          </p:nvSpPr>
          <p:spPr>
            <a:xfrm>
              <a:off x="5089125" y="471675"/>
              <a:ext cx="288600" cy="288575"/>
            </a:xfrm>
            <a:custGeom>
              <a:rect b="b" l="l" r="r" t="t"/>
              <a:pathLst>
                <a:path extrusionOk="0" h="11543" w="11544">
                  <a:moveTo>
                    <a:pt x="5772" y="168"/>
                  </a:moveTo>
                  <a:cubicBezTo>
                    <a:pt x="8861" y="168"/>
                    <a:pt x="11374" y="2682"/>
                    <a:pt x="11374" y="5772"/>
                  </a:cubicBezTo>
                  <a:cubicBezTo>
                    <a:pt x="11374" y="8860"/>
                    <a:pt x="8861" y="11374"/>
                    <a:pt x="5772" y="11374"/>
                  </a:cubicBezTo>
                  <a:cubicBezTo>
                    <a:pt x="2682" y="11374"/>
                    <a:pt x="169" y="8860"/>
                    <a:pt x="169" y="5772"/>
                  </a:cubicBezTo>
                  <a:cubicBezTo>
                    <a:pt x="169" y="2682"/>
                    <a:pt x="2682" y="168"/>
                    <a:pt x="5772" y="168"/>
                  </a:cubicBezTo>
                  <a:close/>
                  <a:moveTo>
                    <a:pt x="5772" y="0"/>
                  </a:moveTo>
                  <a:cubicBezTo>
                    <a:pt x="2590" y="0"/>
                    <a:pt x="1" y="2589"/>
                    <a:pt x="1" y="5772"/>
                  </a:cubicBezTo>
                  <a:cubicBezTo>
                    <a:pt x="1" y="8954"/>
                    <a:pt x="2590" y="11542"/>
                    <a:pt x="5772" y="11542"/>
                  </a:cubicBezTo>
                  <a:cubicBezTo>
                    <a:pt x="8954" y="11542"/>
                    <a:pt x="11543" y="8954"/>
                    <a:pt x="11543" y="5772"/>
                  </a:cubicBezTo>
                  <a:cubicBezTo>
                    <a:pt x="11543" y="2589"/>
                    <a:pt x="8954" y="0"/>
                    <a:pt x="5772"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2"/>
            <p:cNvSpPr/>
            <p:nvPr/>
          </p:nvSpPr>
          <p:spPr>
            <a:xfrm>
              <a:off x="5549575" y="459525"/>
              <a:ext cx="156600" cy="179825"/>
            </a:xfrm>
            <a:custGeom>
              <a:rect b="b" l="l" r="r" t="t"/>
              <a:pathLst>
                <a:path extrusionOk="0" h="7193" w="6264">
                  <a:moveTo>
                    <a:pt x="0" y="0"/>
                  </a:moveTo>
                  <a:lnTo>
                    <a:pt x="0" y="4062"/>
                  </a:lnTo>
                  <a:cubicBezTo>
                    <a:pt x="0" y="5139"/>
                    <a:pt x="553" y="6095"/>
                    <a:pt x="1388" y="6659"/>
                  </a:cubicBezTo>
                  <a:cubicBezTo>
                    <a:pt x="1904" y="7008"/>
                    <a:pt x="2511" y="7193"/>
                    <a:pt x="3131" y="7193"/>
                  </a:cubicBezTo>
                  <a:cubicBezTo>
                    <a:pt x="3203" y="7193"/>
                    <a:pt x="3276" y="7190"/>
                    <a:pt x="3349" y="7185"/>
                  </a:cubicBezTo>
                  <a:cubicBezTo>
                    <a:pt x="4593" y="7100"/>
                    <a:pt x="5613" y="6281"/>
                    <a:pt x="6044" y="5174"/>
                  </a:cubicBezTo>
                  <a:lnTo>
                    <a:pt x="6064" y="5123"/>
                  </a:lnTo>
                  <a:lnTo>
                    <a:pt x="6064" y="5121"/>
                  </a:lnTo>
                  <a:cubicBezTo>
                    <a:pt x="6071" y="5103"/>
                    <a:pt x="6076" y="5085"/>
                    <a:pt x="6083" y="5068"/>
                  </a:cubicBezTo>
                  <a:cubicBezTo>
                    <a:pt x="6094" y="5037"/>
                    <a:pt x="6105" y="5006"/>
                    <a:pt x="6113" y="4973"/>
                  </a:cubicBezTo>
                  <a:cubicBezTo>
                    <a:pt x="6154" y="4847"/>
                    <a:pt x="6186" y="4719"/>
                    <a:pt x="6210" y="4589"/>
                  </a:cubicBezTo>
                  <a:cubicBezTo>
                    <a:pt x="6229" y="4490"/>
                    <a:pt x="6243" y="4390"/>
                    <a:pt x="6252" y="4290"/>
                  </a:cubicBezTo>
                  <a:cubicBezTo>
                    <a:pt x="6256" y="4241"/>
                    <a:pt x="6260" y="4195"/>
                    <a:pt x="6262" y="4147"/>
                  </a:cubicBezTo>
                  <a:cubicBezTo>
                    <a:pt x="6263" y="4099"/>
                    <a:pt x="6264" y="4051"/>
                    <a:pt x="6264" y="4002"/>
                  </a:cubicBezTo>
                  <a:lnTo>
                    <a:pt x="6264" y="1977"/>
                  </a:lnTo>
                  <a:cubicBezTo>
                    <a:pt x="6125" y="2055"/>
                    <a:pt x="6013" y="2171"/>
                    <a:pt x="5938" y="2311"/>
                  </a:cubicBezTo>
                  <a:cubicBezTo>
                    <a:pt x="5156" y="1794"/>
                    <a:pt x="4651" y="931"/>
                    <a:pt x="4594" y="0"/>
                  </a:cubicBezTo>
                  <a:close/>
                </a:path>
              </a:pathLst>
            </a:custGeom>
            <a:solidFill>
              <a:srgbClr val="F396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2"/>
            <p:cNvSpPr/>
            <p:nvPr/>
          </p:nvSpPr>
          <p:spPr>
            <a:xfrm>
              <a:off x="5584250" y="587575"/>
              <a:ext cx="122000" cy="83475"/>
            </a:xfrm>
            <a:custGeom>
              <a:rect b="b" l="l" r="r" t="t"/>
              <a:pathLst>
                <a:path extrusionOk="0" h="3339" w="4880">
                  <a:moveTo>
                    <a:pt x="4676" y="1"/>
                  </a:moveTo>
                  <a:cubicBezTo>
                    <a:pt x="4670" y="17"/>
                    <a:pt x="4663" y="36"/>
                    <a:pt x="4656" y="53"/>
                  </a:cubicBezTo>
                  <a:cubicBezTo>
                    <a:pt x="4225" y="1159"/>
                    <a:pt x="3205" y="1978"/>
                    <a:pt x="1962" y="2064"/>
                  </a:cubicBezTo>
                  <a:cubicBezTo>
                    <a:pt x="1889" y="2069"/>
                    <a:pt x="1817" y="2072"/>
                    <a:pt x="1745" y="2072"/>
                  </a:cubicBezTo>
                  <a:cubicBezTo>
                    <a:pt x="1125" y="2072"/>
                    <a:pt x="517" y="1886"/>
                    <a:pt x="1" y="1537"/>
                  </a:cubicBezTo>
                  <a:lnTo>
                    <a:pt x="1" y="3339"/>
                  </a:lnTo>
                  <a:lnTo>
                    <a:pt x="4880" y="3339"/>
                  </a:lnTo>
                  <a:lnTo>
                    <a:pt x="4880" y="12"/>
                  </a:lnTo>
                  <a:lnTo>
                    <a:pt x="4676" y="1"/>
                  </a:lnTo>
                  <a:close/>
                </a:path>
              </a:pathLst>
            </a:custGeom>
            <a:solidFill>
              <a:srgbClr val="F396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2"/>
            <p:cNvSpPr/>
            <p:nvPr/>
          </p:nvSpPr>
          <p:spPr>
            <a:xfrm>
              <a:off x="5701125" y="505550"/>
              <a:ext cx="46950" cy="82350"/>
            </a:xfrm>
            <a:custGeom>
              <a:rect b="b" l="l" r="r" t="t"/>
              <a:pathLst>
                <a:path extrusionOk="0" h="3294" w="1878">
                  <a:moveTo>
                    <a:pt x="699" y="1"/>
                  </a:moveTo>
                  <a:cubicBezTo>
                    <a:pt x="525" y="1"/>
                    <a:pt x="353" y="47"/>
                    <a:pt x="202" y="136"/>
                  </a:cubicBezTo>
                  <a:lnTo>
                    <a:pt x="202" y="2161"/>
                  </a:lnTo>
                  <a:cubicBezTo>
                    <a:pt x="202" y="2210"/>
                    <a:pt x="202" y="2258"/>
                    <a:pt x="200" y="2306"/>
                  </a:cubicBezTo>
                  <a:cubicBezTo>
                    <a:pt x="197" y="2354"/>
                    <a:pt x="193" y="2402"/>
                    <a:pt x="189" y="2449"/>
                  </a:cubicBezTo>
                  <a:cubicBezTo>
                    <a:pt x="179" y="2549"/>
                    <a:pt x="166" y="2648"/>
                    <a:pt x="148" y="2748"/>
                  </a:cubicBezTo>
                  <a:cubicBezTo>
                    <a:pt x="124" y="2878"/>
                    <a:pt x="92" y="3006"/>
                    <a:pt x="51" y="3132"/>
                  </a:cubicBezTo>
                  <a:cubicBezTo>
                    <a:pt x="43" y="3164"/>
                    <a:pt x="32" y="3196"/>
                    <a:pt x="21" y="3227"/>
                  </a:cubicBezTo>
                  <a:cubicBezTo>
                    <a:pt x="14" y="3244"/>
                    <a:pt x="8" y="3263"/>
                    <a:pt x="1" y="3281"/>
                  </a:cubicBezTo>
                  <a:lnTo>
                    <a:pt x="2" y="3281"/>
                  </a:lnTo>
                  <a:lnTo>
                    <a:pt x="205" y="3293"/>
                  </a:lnTo>
                  <a:cubicBezTo>
                    <a:pt x="914" y="3139"/>
                    <a:pt x="1525" y="2586"/>
                    <a:pt x="1747" y="1893"/>
                  </a:cubicBezTo>
                  <a:cubicBezTo>
                    <a:pt x="1867" y="1521"/>
                    <a:pt x="1878" y="1106"/>
                    <a:pt x="1727" y="745"/>
                  </a:cubicBezTo>
                  <a:cubicBezTo>
                    <a:pt x="1640" y="536"/>
                    <a:pt x="1499" y="353"/>
                    <a:pt x="1318" y="217"/>
                  </a:cubicBezTo>
                  <a:lnTo>
                    <a:pt x="1314" y="214"/>
                  </a:lnTo>
                  <a:cubicBezTo>
                    <a:pt x="1254" y="169"/>
                    <a:pt x="1192" y="131"/>
                    <a:pt x="1125" y="100"/>
                  </a:cubicBezTo>
                  <a:cubicBezTo>
                    <a:pt x="1044" y="62"/>
                    <a:pt x="959" y="34"/>
                    <a:pt x="872" y="16"/>
                  </a:cubicBezTo>
                  <a:cubicBezTo>
                    <a:pt x="814" y="6"/>
                    <a:pt x="756" y="1"/>
                    <a:pt x="699" y="1"/>
                  </a:cubicBezTo>
                  <a:close/>
                </a:path>
              </a:pathLst>
            </a:custGeom>
            <a:solidFill>
              <a:srgbClr val="F396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2"/>
            <p:cNvSpPr/>
            <p:nvPr/>
          </p:nvSpPr>
          <p:spPr>
            <a:xfrm>
              <a:off x="5562975" y="513700"/>
              <a:ext cx="22900" cy="22875"/>
            </a:xfrm>
            <a:custGeom>
              <a:rect b="b" l="l" r="r" t="t"/>
              <a:pathLst>
                <a:path extrusionOk="0" h="915" w="916">
                  <a:moveTo>
                    <a:pt x="458" y="0"/>
                  </a:moveTo>
                  <a:cubicBezTo>
                    <a:pt x="206" y="0"/>
                    <a:pt x="1" y="205"/>
                    <a:pt x="1" y="457"/>
                  </a:cubicBezTo>
                  <a:cubicBezTo>
                    <a:pt x="1" y="710"/>
                    <a:pt x="206" y="915"/>
                    <a:pt x="458" y="915"/>
                  </a:cubicBezTo>
                  <a:cubicBezTo>
                    <a:pt x="711" y="915"/>
                    <a:pt x="915" y="710"/>
                    <a:pt x="915" y="457"/>
                  </a:cubicBezTo>
                  <a:cubicBezTo>
                    <a:pt x="915" y="205"/>
                    <a:pt x="711" y="0"/>
                    <a:pt x="458"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2"/>
            <p:cNvSpPr/>
            <p:nvPr/>
          </p:nvSpPr>
          <p:spPr>
            <a:xfrm>
              <a:off x="5563225" y="497375"/>
              <a:ext cx="22375" cy="10100"/>
            </a:xfrm>
            <a:custGeom>
              <a:rect b="b" l="l" r="r" t="t"/>
              <a:pathLst>
                <a:path extrusionOk="0" h="404" w="895">
                  <a:moveTo>
                    <a:pt x="16" y="0"/>
                  </a:moveTo>
                  <a:cubicBezTo>
                    <a:pt x="7" y="0"/>
                    <a:pt x="1" y="7"/>
                    <a:pt x="1" y="15"/>
                  </a:cubicBezTo>
                  <a:lnTo>
                    <a:pt x="1" y="389"/>
                  </a:lnTo>
                  <a:cubicBezTo>
                    <a:pt x="1" y="398"/>
                    <a:pt x="7" y="404"/>
                    <a:pt x="16" y="404"/>
                  </a:cubicBezTo>
                  <a:lnTo>
                    <a:pt x="879" y="404"/>
                  </a:lnTo>
                  <a:cubicBezTo>
                    <a:pt x="888" y="404"/>
                    <a:pt x="894" y="398"/>
                    <a:pt x="894" y="389"/>
                  </a:cubicBezTo>
                  <a:lnTo>
                    <a:pt x="894" y="15"/>
                  </a:lnTo>
                  <a:cubicBezTo>
                    <a:pt x="894" y="7"/>
                    <a:pt x="888" y="0"/>
                    <a:pt x="879"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2"/>
            <p:cNvSpPr/>
            <p:nvPr/>
          </p:nvSpPr>
          <p:spPr>
            <a:xfrm>
              <a:off x="5625800" y="513700"/>
              <a:ext cx="22900" cy="22875"/>
            </a:xfrm>
            <a:custGeom>
              <a:rect b="b" l="l" r="r" t="t"/>
              <a:pathLst>
                <a:path extrusionOk="0" h="915" w="916">
                  <a:moveTo>
                    <a:pt x="458" y="0"/>
                  </a:moveTo>
                  <a:cubicBezTo>
                    <a:pt x="206" y="0"/>
                    <a:pt x="1" y="205"/>
                    <a:pt x="1" y="457"/>
                  </a:cubicBezTo>
                  <a:cubicBezTo>
                    <a:pt x="1" y="710"/>
                    <a:pt x="206" y="915"/>
                    <a:pt x="458" y="915"/>
                  </a:cubicBezTo>
                  <a:cubicBezTo>
                    <a:pt x="711" y="915"/>
                    <a:pt x="915" y="710"/>
                    <a:pt x="915" y="457"/>
                  </a:cubicBezTo>
                  <a:cubicBezTo>
                    <a:pt x="915" y="205"/>
                    <a:pt x="711" y="0"/>
                    <a:pt x="458"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2"/>
            <p:cNvSpPr/>
            <p:nvPr/>
          </p:nvSpPr>
          <p:spPr>
            <a:xfrm>
              <a:off x="5626050" y="497375"/>
              <a:ext cx="22400" cy="10100"/>
            </a:xfrm>
            <a:custGeom>
              <a:rect b="b" l="l" r="r" t="t"/>
              <a:pathLst>
                <a:path extrusionOk="0" h="404" w="896">
                  <a:moveTo>
                    <a:pt x="16" y="0"/>
                  </a:moveTo>
                  <a:cubicBezTo>
                    <a:pt x="8" y="0"/>
                    <a:pt x="1" y="7"/>
                    <a:pt x="1" y="15"/>
                  </a:cubicBezTo>
                  <a:lnTo>
                    <a:pt x="1" y="389"/>
                  </a:lnTo>
                  <a:cubicBezTo>
                    <a:pt x="1" y="398"/>
                    <a:pt x="8" y="404"/>
                    <a:pt x="16" y="404"/>
                  </a:cubicBezTo>
                  <a:lnTo>
                    <a:pt x="880" y="404"/>
                  </a:lnTo>
                  <a:cubicBezTo>
                    <a:pt x="888" y="404"/>
                    <a:pt x="895" y="398"/>
                    <a:pt x="895" y="389"/>
                  </a:cubicBezTo>
                  <a:lnTo>
                    <a:pt x="895" y="15"/>
                  </a:lnTo>
                  <a:cubicBezTo>
                    <a:pt x="895" y="7"/>
                    <a:pt x="888" y="0"/>
                    <a:pt x="880"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2"/>
            <p:cNvSpPr/>
            <p:nvPr/>
          </p:nvSpPr>
          <p:spPr>
            <a:xfrm>
              <a:off x="5652525" y="538900"/>
              <a:ext cx="39700" cy="39700"/>
            </a:xfrm>
            <a:custGeom>
              <a:rect b="b" l="l" r="r" t="t"/>
              <a:pathLst>
                <a:path extrusionOk="0" h="1588" w="1588">
                  <a:moveTo>
                    <a:pt x="795" y="0"/>
                  </a:moveTo>
                  <a:cubicBezTo>
                    <a:pt x="356" y="0"/>
                    <a:pt x="0" y="356"/>
                    <a:pt x="0" y="794"/>
                  </a:cubicBezTo>
                  <a:cubicBezTo>
                    <a:pt x="0" y="1232"/>
                    <a:pt x="356" y="1588"/>
                    <a:pt x="795" y="1588"/>
                  </a:cubicBezTo>
                  <a:cubicBezTo>
                    <a:pt x="1233" y="1588"/>
                    <a:pt x="1588" y="1232"/>
                    <a:pt x="1588" y="794"/>
                  </a:cubicBezTo>
                  <a:cubicBezTo>
                    <a:pt x="1588" y="356"/>
                    <a:pt x="1233" y="0"/>
                    <a:pt x="795"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2"/>
            <p:cNvSpPr/>
            <p:nvPr/>
          </p:nvSpPr>
          <p:spPr>
            <a:xfrm>
              <a:off x="5584275" y="616325"/>
              <a:ext cx="98575" cy="44700"/>
            </a:xfrm>
            <a:custGeom>
              <a:rect b="b" l="l" r="r" t="t"/>
              <a:pathLst>
                <a:path extrusionOk="0" h="1788" w="3943">
                  <a:moveTo>
                    <a:pt x="3942" y="1"/>
                  </a:moveTo>
                  <a:cubicBezTo>
                    <a:pt x="3942" y="1"/>
                    <a:pt x="3114" y="917"/>
                    <a:pt x="1905" y="917"/>
                  </a:cubicBezTo>
                  <a:cubicBezTo>
                    <a:pt x="1900" y="917"/>
                    <a:pt x="1895" y="917"/>
                    <a:pt x="1889" y="917"/>
                  </a:cubicBezTo>
                  <a:cubicBezTo>
                    <a:pt x="672" y="910"/>
                    <a:pt x="1" y="387"/>
                    <a:pt x="1" y="387"/>
                  </a:cubicBezTo>
                  <a:lnTo>
                    <a:pt x="1" y="1691"/>
                  </a:lnTo>
                  <a:cubicBezTo>
                    <a:pt x="1" y="1691"/>
                    <a:pt x="313" y="1788"/>
                    <a:pt x="791" y="1788"/>
                  </a:cubicBezTo>
                  <a:cubicBezTo>
                    <a:pt x="1602" y="1788"/>
                    <a:pt x="2891" y="1508"/>
                    <a:pt x="394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2"/>
            <p:cNvSpPr/>
            <p:nvPr/>
          </p:nvSpPr>
          <p:spPr>
            <a:xfrm>
              <a:off x="5583525" y="520075"/>
              <a:ext cx="21950" cy="48425"/>
            </a:xfrm>
            <a:custGeom>
              <a:rect b="b" l="l" r="r" t="t"/>
              <a:pathLst>
                <a:path extrusionOk="0" h="1937" w="878">
                  <a:moveTo>
                    <a:pt x="562" y="1"/>
                  </a:moveTo>
                  <a:lnTo>
                    <a:pt x="1" y="1936"/>
                  </a:lnTo>
                  <a:lnTo>
                    <a:pt x="878" y="1936"/>
                  </a:lnTo>
                  <a:lnTo>
                    <a:pt x="562" y="1"/>
                  </a:ln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2"/>
            <p:cNvSpPr/>
            <p:nvPr/>
          </p:nvSpPr>
          <p:spPr>
            <a:xfrm>
              <a:off x="5477525" y="381300"/>
              <a:ext cx="251750" cy="136025"/>
            </a:xfrm>
            <a:custGeom>
              <a:rect b="b" l="l" r="r" t="t"/>
              <a:pathLst>
                <a:path extrusionOk="0" h="5441" w="10070">
                  <a:moveTo>
                    <a:pt x="2232" y="1"/>
                  </a:moveTo>
                  <a:cubicBezTo>
                    <a:pt x="1936" y="1"/>
                    <a:pt x="1608" y="164"/>
                    <a:pt x="1268" y="610"/>
                  </a:cubicBezTo>
                  <a:cubicBezTo>
                    <a:pt x="0" y="2269"/>
                    <a:pt x="2400" y="3129"/>
                    <a:pt x="2400" y="3129"/>
                  </a:cubicBezTo>
                  <a:lnTo>
                    <a:pt x="7476" y="3129"/>
                  </a:lnTo>
                  <a:cubicBezTo>
                    <a:pt x="7533" y="4061"/>
                    <a:pt x="8038" y="4924"/>
                    <a:pt x="8820" y="5440"/>
                  </a:cubicBezTo>
                  <a:cubicBezTo>
                    <a:pt x="8895" y="5300"/>
                    <a:pt x="9007" y="5185"/>
                    <a:pt x="9146" y="5106"/>
                  </a:cubicBezTo>
                  <a:cubicBezTo>
                    <a:pt x="9297" y="5018"/>
                    <a:pt x="9468" y="4971"/>
                    <a:pt x="9642" y="4971"/>
                  </a:cubicBezTo>
                  <a:cubicBezTo>
                    <a:pt x="9700" y="4971"/>
                    <a:pt x="9758" y="4977"/>
                    <a:pt x="9816" y="4987"/>
                  </a:cubicBezTo>
                  <a:cubicBezTo>
                    <a:pt x="9903" y="5004"/>
                    <a:pt x="9988" y="5033"/>
                    <a:pt x="10069" y="5071"/>
                  </a:cubicBezTo>
                  <a:lnTo>
                    <a:pt x="10069" y="3154"/>
                  </a:lnTo>
                  <a:cubicBezTo>
                    <a:pt x="10069" y="2079"/>
                    <a:pt x="9197" y="1207"/>
                    <a:pt x="8122" y="1207"/>
                  </a:cubicBezTo>
                  <a:cubicBezTo>
                    <a:pt x="8121" y="1207"/>
                    <a:pt x="8120" y="1207"/>
                    <a:pt x="8120" y="1207"/>
                  </a:cubicBezTo>
                  <a:lnTo>
                    <a:pt x="3618" y="1207"/>
                  </a:lnTo>
                  <a:cubicBezTo>
                    <a:pt x="3618" y="1207"/>
                    <a:pt x="3039" y="1"/>
                    <a:pt x="223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2"/>
            <p:cNvSpPr/>
            <p:nvPr/>
          </p:nvSpPr>
          <p:spPr>
            <a:xfrm>
              <a:off x="5711475" y="518950"/>
              <a:ext cx="25250" cy="52975"/>
            </a:xfrm>
            <a:custGeom>
              <a:rect b="b" l="l" r="r" t="t"/>
              <a:pathLst>
                <a:path extrusionOk="0" h="2119" w="1010">
                  <a:moveTo>
                    <a:pt x="543" y="0"/>
                  </a:moveTo>
                  <a:cubicBezTo>
                    <a:pt x="485" y="0"/>
                    <a:pt x="424" y="14"/>
                    <a:pt x="362" y="44"/>
                  </a:cubicBezTo>
                  <a:cubicBezTo>
                    <a:pt x="12" y="212"/>
                    <a:pt x="0" y="626"/>
                    <a:pt x="15" y="961"/>
                  </a:cubicBezTo>
                  <a:cubicBezTo>
                    <a:pt x="19" y="991"/>
                    <a:pt x="42" y="1015"/>
                    <a:pt x="72" y="1020"/>
                  </a:cubicBezTo>
                  <a:cubicBezTo>
                    <a:pt x="305" y="1049"/>
                    <a:pt x="503" y="1246"/>
                    <a:pt x="514" y="1485"/>
                  </a:cubicBezTo>
                  <a:cubicBezTo>
                    <a:pt x="525" y="1724"/>
                    <a:pt x="334" y="1943"/>
                    <a:pt x="103" y="1984"/>
                  </a:cubicBezTo>
                  <a:cubicBezTo>
                    <a:pt x="23" y="1997"/>
                    <a:pt x="32" y="2118"/>
                    <a:pt x="105" y="2118"/>
                  </a:cubicBezTo>
                  <a:cubicBezTo>
                    <a:pt x="109" y="2118"/>
                    <a:pt x="113" y="2118"/>
                    <a:pt x="118" y="2117"/>
                  </a:cubicBezTo>
                  <a:cubicBezTo>
                    <a:pt x="416" y="2066"/>
                    <a:pt x="650" y="1799"/>
                    <a:pt x="648" y="1494"/>
                  </a:cubicBezTo>
                  <a:cubicBezTo>
                    <a:pt x="645" y="1208"/>
                    <a:pt x="421" y="959"/>
                    <a:pt x="146" y="900"/>
                  </a:cubicBezTo>
                  <a:cubicBezTo>
                    <a:pt x="137" y="650"/>
                    <a:pt x="140" y="356"/>
                    <a:pt x="363" y="198"/>
                  </a:cubicBezTo>
                  <a:cubicBezTo>
                    <a:pt x="423" y="156"/>
                    <a:pt x="483" y="137"/>
                    <a:pt x="539" y="137"/>
                  </a:cubicBezTo>
                  <a:cubicBezTo>
                    <a:pt x="704" y="137"/>
                    <a:pt x="842" y="292"/>
                    <a:pt x="869" y="474"/>
                  </a:cubicBezTo>
                  <a:cubicBezTo>
                    <a:pt x="875" y="513"/>
                    <a:pt x="906" y="531"/>
                    <a:pt x="936" y="531"/>
                  </a:cubicBezTo>
                  <a:cubicBezTo>
                    <a:pt x="973" y="531"/>
                    <a:pt x="1009" y="506"/>
                    <a:pt x="1002" y="459"/>
                  </a:cubicBezTo>
                  <a:cubicBezTo>
                    <a:pt x="966" y="218"/>
                    <a:pt x="776" y="0"/>
                    <a:pt x="543"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2"/>
            <p:cNvSpPr/>
            <p:nvPr/>
          </p:nvSpPr>
          <p:spPr>
            <a:xfrm>
              <a:off x="5580225" y="516675"/>
              <a:ext cx="31250" cy="54400"/>
            </a:xfrm>
            <a:custGeom>
              <a:rect b="b" l="l" r="r" t="t"/>
              <a:pathLst>
                <a:path extrusionOk="0" h="2176" w="1250">
                  <a:moveTo>
                    <a:pt x="689" y="0"/>
                  </a:moveTo>
                  <a:cubicBezTo>
                    <a:pt x="659" y="0"/>
                    <a:pt x="627" y="16"/>
                    <a:pt x="616" y="52"/>
                  </a:cubicBezTo>
                  <a:lnTo>
                    <a:pt x="15" y="2074"/>
                  </a:lnTo>
                  <a:cubicBezTo>
                    <a:pt x="1" y="2121"/>
                    <a:pt x="51" y="2151"/>
                    <a:pt x="88" y="2151"/>
                  </a:cubicBezTo>
                  <a:lnTo>
                    <a:pt x="1164" y="2175"/>
                  </a:lnTo>
                  <a:cubicBezTo>
                    <a:pt x="1164" y="2176"/>
                    <a:pt x="1165" y="2176"/>
                    <a:pt x="1166" y="2176"/>
                  </a:cubicBezTo>
                  <a:cubicBezTo>
                    <a:pt x="1250" y="2176"/>
                    <a:pt x="1234" y="2044"/>
                    <a:pt x="1149" y="2042"/>
                  </a:cubicBezTo>
                  <a:lnTo>
                    <a:pt x="170" y="2020"/>
                  </a:lnTo>
                  <a:lnTo>
                    <a:pt x="749" y="73"/>
                  </a:lnTo>
                  <a:cubicBezTo>
                    <a:pt x="763" y="27"/>
                    <a:pt x="727" y="0"/>
                    <a:pt x="689"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2"/>
            <p:cNvSpPr/>
            <p:nvPr/>
          </p:nvSpPr>
          <p:spPr>
            <a:xfrm>
              <a:off x="5621400" y="571050"/>
              <a:ext cx="17725" cy="18650"/>
            </a:xfrm>
            <a:custGeom>
              <a:rect b="b" l="l" r="r" t="t"/>
              <a:pathLst>
                <a:path extrusionOk="0" h="746" w="709">
                  <a:moveTo>
                    <a:pt x="632" y="1"/>
                  </a:moveTo>
                  <a:cubicBezTo>
                    <a:pt x="598" y="1"/>
                    <a:pt x="574" y="26"/>
                    <a:pt x="565" y="57"/>
                  </a:cubicBezTo>
                  <a:cubicBezTo>
                    <a:pt x="496" y="306"/>
                    <a:pt x="306" y="515"/>
                    <a:pt x="70" y="616"/>
                  </a:cubicBezTo>
                  <a:cubicBezTo>
                    <a:pt x="0" y="646"/>
                    <a:pt x="30" y="746"/>
                    <a:pt x="92" y="746"/>
                  </a:cubicBezTo>
                  <a:cubicBezTo>
                    <a:pt x="101" y="746"/>
                    <a:pt x="110" y="744"/>
                    <a:pt x="119" y="740"/>
                  </a:cubicBezTo>
                  <a:cubicBezTo>
                    <a:pt x="402" y="619"/>
                    <a:pt x="615" y="375"/>
                    <a:pt x="699" y="78"/>
                  </a:cubicBezTo>
                  <a:cubicBezTo>
                    <a:pt x="709" y="43"/>
                    <a:pt x="676" y="6"/>
                    <a:pt x="643" y="1"/>
                  </a:cubicBezTo>
                  <a:cubicBezTo>
                    <a:pt x="639" y="1"/>
                    <a:pt x="636" y="1"/>
                    <a:pt x="63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2"/>
            <p:cNvSpPr/>
            <p:nvPr/>
          </p:nvSpPr>
          <p:spPr>
            <a:xfrm>
              <a:off x="5165475" y="536525"/>
              <a:ext cx="256850" cy="231525"/>
            </a:xfrm>
            <a:custGeom>
              <a:rect b="b" l="l" r="r" t="t"/>
              <a:pathLst>
                <a:path extrusionOk="0" h="9261" w="10274">
                  <a:moveTo>
                    <a:pt x="6980" y="1"/>
                  </a:moveTo>
                  <a:cubicBezTo>
                    <a:pt x="6767" y="1"/>
                    <a:pt x="6555" y="76"/>
                    <a:pt x="6387" y="223"/>
                  </a:cubicBezTo>
                  <a:cubicBezTo>
                    <a:pt x="6088" y="483"/>
                    <a:pt x="5993" y="906"/>
                    <a:pt x="6153" y="1268"/>
                  </a:cubicBezTo>
                  <a:lnTo>
                    <a:pt x="6861" y="2880"/>
                  </a:lnTo>
                  <a:lnTo>
                    <a:pt x="2572" y="265"/>
                  </a:lnTo>
                  <a:cubicBezTo>
                    <a:pt x="2458" y="196"/>
                    <a:pt x="2332" y="164"/>
                    <a:pt x="2208" y="164"/>
                  </a:cubicBezTo>
                  <a:cubicBezTo>
                    <a:pt x="1971" y="164"/>
                    <a:pt x="1739" y="283"/>
                    <a:pt x="1605" y="499"/>
                  </a:cubicBezTo>
                  <a:cubicBezTo>
                    <a:pt x="1404" y="831"/>
                    <a:pt x="1509" y="1263"/>
                    <a:pt x="1840" y="1466"/>
                  </a:cubicBezTo>
                  <a:cubicBezTo>
                    <a:pt x="1729" y="1398"/>
                    <a:pt x="1603" y="1363"/>
                    <a:pt x="1476" y="1363"/>
                  </a:cubicBezTo>
                  <a:cubicBezTo>
                    <a:pt x="1420" y="1363"/>
                    <a:pt x="1364" y="1370"/>
                    <a:pt x="1309" y="1383"/>
                  </a:cubicBezTo>
                  <a:cubicBezTo>
                    <a:pt x="1032" y="1450"/>
                    <a:pt x="822" y="1677"/>
                    <a:pt x="778" y="1958"/>
                  </a:cubicBezTo>
                  <a:cubicBezTo>
                    <a:pt x="733" y="2239"/>
                    <a:pt x="863" y="2517"/>
                    <a:pt x="1105" y="2666"/>
                  </a:cubicBezTo>
                  <a:lnTo>
                    <a:pt x="1105" y="2666"/>
                  </a:lnTo>
                  <a:cubicBezTo>
                    <a:pt x="996" y="2599"/>
                    <a:pt x="870" y="2565"/>
                    <a:pt x="744" y="2565"/>
                  </a:cubicBezTo>
                  <a:cubicBezTo>
                    <a:pt x="688" y="2565"/>
                    <a:pt x="631" y="2572"/>
                    <a:pt x="575" y="2585"/>
                  </a:cubicBezTo>
                  <a:cubicBezTo>
                    <a:pt x="299" y="2652"/>
                    <a:pt x="89" y="2879"/>
                    <a:pt x="44" y="3160"/>
                  </a:cubicBezTo>
                  <a:cubicBezTo>
                    <a:pt x="1" y="3440"/>
                    <a:pt x="131" y="3721"/>
                    <a:pt x="375" y="3869"/>
                  </a:cubicBezTo>
                  <a:lnTo>
                    <a:pt x="951" y="4221"/>
                  </a:lnTo>
                  <a:cubicBezTo>
                    <a:pt x="944" y="4220"/>
                    <a:pt x="936" y="4220"/>
                    <a:pt x="929" y="4220"/>
                  </a:cubicBezTo>
                  <a:cubicBezTo>
                    <a:pt x="875" y="4220"/>
                    <a:pt x="821" y="4226"/>
                    <a:pt x="769" y="4240"/>
                  </a:cubicBezTo>
                  <a:cubicBezTo>
                    <a:pt x="587" y="4283"/>
                    <a:pt x="431" y="4396"/>
                    <a:pt x="334" y="4556"/>
                  </a:cubicBezTo>
                  <a:cubicBezTo>
                    <a:pt x="133" y="4888"/>
                    <a:pt x="237" y="5320"/>
                    <a:pt x="568" y="5523"/>
                  </a:cubicBezTo>
                  <a:lnTo>
                    <a:pt x="6038" y="8859"/>
                  </a:lnTo>
                  <a:cubicBezTo>
                    <a:pt x="6428" y="9097"/>
                    <a:pt x="6873" y="9234"/>
                    <a:pt x="7330" y="9257"/>
                  </a:cubicBezTo>
                  <a:cubicBezTo>
                    <a:pt x="7376" y="9260"/>
                    <a:pt x="7423" y="9261"/>
                    <a:pt x="7469" y="9261"/>
                  </a:cubicBezTo>
                  <a:cubicBezTo>
                    <a:pt x="8023" y="9261"/>
                    <a:pt x="8565" y="9096"/>
                    <a:pt x="9027" y="8786"/>
                  </a:cubicBezTo>
                  <a:cubicBezTo>
                    <a:pt x="9693" y="8339"/>
                    <a:pt x="10130" y="7622"/>
                    <a:pt x="10223" y="6825"/>
                  </a:cubicBezTo>
                  <a:cubicBezTo>
                    <a:pt x="10273" y="6393"/>
                    <a:pt x="10222" y="5954"/>
                    <a:pt x="10072" y="5545"/>
                  </a:cubicBezTo>
                  <a:lnTo>
                    <a:pt x="9880" y="5129"/>
                  </a:lnTo>
                  <a:lnTo>
                    <a:pt x="8626" y="2404"/>
                  </a:lnTo>
                  <a:lnTo>
                    <a:pt x="8620" y="2390"/>
                  </a:lnTo>
                  <a:lnTo>
                    <a:pt x="7809" y="542"/>
                  </a:lnTo>
                  <a:cubicBezTo>
                    <a:pt x="7736" y="373"/>
                    <a:pt x="7611" y="230"/>
                    <a:pt x="7454" y="135"/>
                  </a:cubicBezTo>
                  <a:lnTo>
                    <a:pt x="7453" y="135"/>
                  </a:lnTo>
                  <a:cubicBezTo>
                    <a:pt x="7307" y="45"/>
                    <a:pt x="7143" y="1"/>
                    <a:pt x="6980" y="1"/>
                  </a:cubicBezTo>
                  <a:close/>
                </a:path>
              </a:pathLst>
            </a:custGeom>
            <a:solidFill>
              <a:srgbClr val="F396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2"/>
            <p:cNvSpPr/>
            <p:nvPr/>
          </p:nvSpPr>
          <p:spPr>
            <a:xfrm>
              <a:off x="5207850" y="571200"/>
              <a:ext cx="72650" cy="47575"/>
            </a:xfrm>
            <a:custGeom>
              <a:rect b="b" l="l" r="r" t="t"/>
              <a:pathLst>
                <a:path extrusionOk="0" h="1903" w="2906">
                  <a:moveTo>
                    <a:pt x="106" y="1"/>
                  </a:moveTo>
                  <a:cubicBezTo>
                    <a:pt x="48" y="1"/>
                    <a:pt x="1" y="77"/>
                    <a:pt x="60" y="116"/>
                  </a:cubicBezTo>
                  <a:lnTo>
                    <a:pt x="2762" y="1890"/>
                  </a:lnTo>
                  <a:cubicBezTo>
                    <a:pt x="2775" y="1898"/>
                    <a:pt x="2788" y="1902"/>
                    <a:pt x="2800" y="1902"/>
                  </a:cubicBezTo>
                  <a:cubicBezTo>
                    <a:pt x="2858" y="1902"/>
                    <a:pt x="2906" y="1825"/>
                    <a:pt x="2847" y="1786"/>
                  </a:cubicBezTo>
                  <a:lnTo>
                    <a:pt x="145" y="12"/>
                  </a:lnTo>
                  <a:cubicBezTo>
                    <a:pt x="132" y="4"/>
                    <a:pt x="119" y="1"/>
                    <a:pt x="106"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2"/>
            <p:cNvSpPr/>
            <p:nvPr/>
          </p:nvSpPr>
          <p:spPr>
            <a:xfrm>
              <a:off x="5190150" y="601450"/>
              <a:ext cx="71950" cy="46300"/>
            </a:xfrm>
            <a:custGeom>
              <a:rect b="b" l="l" r="r" t="t"/>
              <a:pathLst>
                <a:path extrusionOk="0" h="1852" w="2878">
                  <a:moveTo>
                    <a:pt x="107" y="0"/>
                  </a:moveTo>
                  <a:cubicBezTo>
                    <a:pt x="48" y="0"/>
                    <a:pt x="1" y="77"/>
                    <a:pt x="60" y="116"/>
                  </a:cubicBezTo>
                  <a:lnTo>
                    <a:pt x="2733" y="1839"/>
                  </a:lnTo>
                  <a:cubicBezTo>
                    <a:pt x="2745" y="1848"/>
                    <a:pt x="2759" y="1851"/>
                    <a:pt x="2771" y="1851"/>
                  </a:cubicBezTo>
                  <a:cubicBezTo>
                    <a:pt x="2830" y="1851"/>
                    <a:pt x="2878" y="1774"/>
                    <a:pt x="2818" y="1736"/>
                  </a:cubicBezTo>
                  <a:lnTo>
                    <a:pt x="145" y="12"/>
                  </a:lnTo>
                  <a:cubicBezTo>
                    <a:pt x="132" y="4"/>
                    <a:pt x="119" y="0"/>
                    <a:pt x="107"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2"/>
            <p:cNvSpPr/>
            <p:nvPr/>
          </p:nvSpPr>
          <p:spPr>
            <a:xfrm>
              <a:off x="5187550" y="640100"/>
              <a:ext cx="62325" cy="37625"/>
            </a:xfrm>
            <a:custGeom>
              <a:rect b="b" l="l" r="r" t="t"/>
              <a:pathLst>
                <a:path extrusionOk="0" h="1505" w="2493">
                  <a:moveTo>
                    <a:pt x="87" y="1"/>
                  </a:moveTo>
                  <a:cubicBezTo>
                    <a:pt x="31" y="1"/>
                    <a:pt x="0" y="95"/>
                    <a:pt x="63" y="132"/>
                  </a:cubicBezTo>
                  <a:lnTo>
                    <a:pt x="2374" y="1495"/>
                  </a:lnTo>
                  <a:cubicBezTo>
                    <a:pt x="2385" y="1502"/>
                    <a:pt x="2396" y="1504"/>
                    <a:pt x="2406" y="1504"/>
                  </a:cubicBezTo>
                  <a:cubicBezTo>
                    <a:pt x="2462" y="1504"/>
                    <a:pt x="2493" y="1410"/>
                    <a:pt x="2430" y="1373"/>
                  </a:cubicBezTo>
                  <a:lnTo>
                    <a:pt x="119" y="10"/>
                  </a:lnTo>
                  <a:cubicBezTo>
                    <a:pt x="108" y="3"/>
                    <a:pt x="97" y="1"/>
                    <a:pt x="87"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2"/>
            <p:cNvSpPr/>
            <p:nvPr/>
          </p:nvSpPr>
          <p:spPr>
            <a:xfrm>
              <a:off x="5429975" y="1016475"/>
              <a:ext cx="274425" cy="992850"/>
            </a:xfrm>
            <a:custGeom>
              <a:rect b="b" l="l" r="r" t="t"/>
              <a:pathLst>
                <a:path extrusionOk="0" h="39714" w="10977">
                  <a:moveTo>
                    <a:pt x="2174" y="0"/>
                  </a:moveTo>
                  <a:lnTo>
                    <a:pt x="1" y="39713"/>
                  </a:lnTo>
                  <a:lnTo>
                    <a:pt x="8802" y="39713"/>
                  </a:lnTo>
                  <a:lnTo>
                    <a:pt x="10976" y="0"/>
                  </a:ln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2"/>
            <p:cNvSpPr/>
            <p:nvPr/>
          </p:nvSpPr>
          <p:spPr>
            <a:xfrm>
              <a:off x="5611950" y="1016475"/>
              <a:ext cx="445150" cy="936250"/>
            </a:xfrm>
            <a:custGeom>
              <a:rect b="b" l="l" r="r" t="t"/>
              <a:pathLst>
                <a:path extrusionOk="0" h="37450" w="17806">
                  <a:moveTo>
                    <a:pt x="0" y="0"/>
                  </a:moveTo>
                  <a:lnTo>
                    <a:pt x="3188" y="19447"/>
                  </a:lnTo>
                  <a:cubicBezTo>
                    <a:pt x="3525" y="21503"/>
                    <a:pt x="4154" y="23500"/>
                    <a:pt x="5056" y="25378"/>
                  </a:cubicBezTo>
                  <a:lnTo>
                    <a:pt x="11053" y="37450"/>
                  </a:lnTo>
                  <a:lnTo>
                    <a:pt x="17806" y="33216"/>
                  </a:lnTo>
                  <a:lnTo>
                    <a:pt x="12498" y="22547"/>
                  </a:lnTo>
                  <a:lnTo>
                    <a:pt x="8803" y="0"/>
                  </a:ln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2"/>
            <p:cNvSpPr/>
            <p:nvPr/>
          </p:nvSpPr>
          <p:spPr>
            <a:xfrm>
              <a:off x="5318125" y="2008975"/>
              <a:ext cx="331900" cy="91225"/>
            </a:xfrm>
            <a:custGeom>
              <a:rect b="b" l="l" r="r" t="t"/>
              <a:pathLst>
                <a:path extrusionOk="0" h="3649" w="13276">
                  <a:moveTo>
                    <a:pt x="4125" y="1"/>
                  </a:moveTo>
                  <a:cubicBezTo>
                    <a:pt x="3072" y="1"/>
                    <a:pt x="0" y="289"/>
                    <a:pt x="0" y="3648"/>
                  </a:cubicBezTo>
                  <a:lnTo>
                    <a:pt x="13276" y="3648"/>
                  </a:lnTo>
                  <a:lnTo>
                    <a:pt x="13276" y="13"/>
                  </a:lnTo>
                  <a:lnTo>
                    <a:pt x="4475" y="13"/>
                  </a:lnTo>
                  <a:cubicBezTo>
                    <a:pt x="4475" y="13"/>
                    <a:pt x="4343" y="1"/>
                    <a:pt x="4125"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2"/>
            <p:cNvSpPr/>
            <p:nvPr/>
          </p:nvSpPr>
          <p:spPr>
            <a:xfrm>
              <a:off x="5770325" y="1846850"/>
              <a:ext cx="335075" cy="253350"/>
            </a:xfrm>
            <a:custGeom>
              <a:rect b="b" l="l" r="r" t="t"/>
              <a:pathLst>
                <a:path extrusionOk="0" h="10134" w="13403">
                  <a:moveTo>
                    <a:pt x="11471" y="1"/>
                  </a:moveTo>
                  <a:lnTo>
                    <a:pt x="4014" y="4676"/>
                  </a:lnTo>
                  <a:cubicBezTo>
                    <a:pt x="4014" y="4676"/>
                    <a:pt x="0" y="6698"/>
                    <a:pt x="2154" y="10133"/>
                  </a:cubicBezTo>
                  <a:lnTo>
                    <a:pt x="13402" y="3080"/>
                  </a:lnTo>
                  <a:lnTo>
                    <a:pt x="11471" y="1"/>
                  </a:ln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2"/>
            <p:cNvSpPr/>
            <p:nvPr/>
          </p:nvSpPr>
          <p:spPr>
            <a:xfrm>
              <a:off x="5557750" y="1191525"/>
              <a:ext cx="125750" cy="249675"/>
            </a:xfrm>
            <a:custGeom>
              <a:rect b="b" l="l" r="r" t="t"/>
              <a:pathLst>
                <a:path extrusionOk="0" h="9987" w="5030">
                  <a:moveTo>
                    <a:pt x="94" y="0"/>
                  </a:moveTo>
                  <a:cubicBezTo>
                    <a:pt x="58" y="0"/>
                    <a:pt x="25" y="23"/>
                    <a:pt x="13" y="59"/>
                  </a:cubicBezTo>
                  <a:cubicBezTo>
                    <a:pt x="0" y="103"/>
                    <a:pt x="24" y="149"/>
                    <a:pt x="67" y="164"/>
                  </a:cubicBezTo>
                  <a:lnTo>
                    <a:pt x="3429" y="1208"/>
                  </a:lnTo>
                  <a:lnTo>
                    <a:pt x="4857" y="9916"/>
                  </a:lnTo>
                  <a:cubicBezTo>
                    <a:pt x="4863" y="9957"/>
                    <a:pt x="4898" y="9987"/>
                    <a:pt x="4940" y="9987"/>
                  </a:cubicBezTo>
                  <a:cubicBezTo>
                    <a:pt x="4944" y="9987"/>
                    <a:pt x="4949" y="9986"/>
                    <a:pt x="4953" y="9986"/>
                  </a:cubicBezTo>
                  <a:cubicBezTo>
                    <a:pt x="4999" y="9978"/>
                    <a:pt x="5030" y="9935"/>
                    <a:pt x="5022" y="9889"/>
                  </a:cubicBezTo>
                  <a:lnTo>
                    <a:pt x="3587" y="1130"/>
                  </a:lnTo>
                  <a:cubicBezTo>
                    <a:pt x="3581" y="1098"/>
                    <a:pt x="3559" y="1073"/>
                    <a:pt x="3528" y="1063"/>
                  </a:cubicBezTo>
                  <a:lnTo>
                    <a:pt x="116" y="3"/>
                  </a:lnTo>
                  <a:cubicBezTo>
                    <a:pt x="109" y="1"/>
                    <a:pt x="101" y="0"/>
                    <a:pt x="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2"/>
            <p:cNvSpPr/>
            <p:nvPr/>
          </p:nvSpPr>
          <p:spPr>
            <a:xfrm>
              <a:off x="5885375" y="1844775"/>
              <a:ext cx="174150" cy="110050"/>
            </a:xfrm>
            <a:custGeom>
              <a:rect b="b" l="l" r="r" t="t"/>
              <a:pathLst>
                <a:path extrusionOk="0" h="4402" w="6966">
                  <a:moveTo>
                    <a:pt x="6869" y="0"/>
                  </a:moveTo>
                  <a:cubicBezTo>
                    <a:pt x="6854" y="0"/>
                    <a:pt x="6838" y="4"/>
                    <a:pt x="6824" y="13"/>
                  </a:cubicBezTo>
                  <a:lnTo>
                    <a:pt x="71" y="4246"/>
                  </a:lnTo>
                  <a:cubicBezTo>
                    <a:pt x="0" y="4291"/>
                    <a:pt x="31" y="4401"/>
                    <a:pt x="115" y="4401"/>
                  </a:cubicBezTo>
                  <a:cubicBezTo>
                    <a:pt x="115" y="4401"/>
                    <a:pt x="116" y="4401"/>
                    <a:pt x="116" y="4401"/>
                  </a:cubicBezTo>
                  <a:cubicBezTo>
                    <a:pt x="132" y="4401"/>
                    <a:pt x="148" y="4397"/>
                    <a:pt x="161" y="4389"/>
                  </a:cubicBezTo>
                  <a:lnTo>
                    <a:pt x="6914" y="155"/>
                  </a:lnTo>
                  <a:cubicBezTo>
                    <a:pt x="6953" y="131"/>
                    <a:pt x="6965" y="79"/>
                    <a:pt x="6940" y="39"/>
                  </a:cubicBezTo>
                  <a:cubicBezTo>
                    <a:pt x="6924" y="14"/>
                    <a:pt x="6897" y="0"/>
                    <a:pt x="6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2"/>
            <p:cNvSpPr/>
            <p:nvPr/>
          </p:nvSpPr>
          <p:spPr>
            <a:xfrm>
              <a:off x="5427975" y="2007175"/>
              <a:ext cx="224250" cy="4225"/>
            </a:xfrm>
            <a:custGeom>
              <a:rect b="b" l="l" r="r" t="t"/>
              <a:pathLst>
                <a:path extrusionOk="0" h="169" w="8970">
                  <a:moveTo>
                    <a:pt x="8886" y="0"/>
                  </a:moveTo>
                  <a:cubicBezTo>
                    <a:pt x="8884" y="0"/>
                    <a:pt x="8883" y="1"/>
                    <a:pt x="8882" y="1"/>
                  </a:cubicBezTo>
                  <a:lnTo>
                    <a:pt x="81" y="1"/>
                  </a:lnTo>
                  <a:cubicBezTo>
                    <a:pt x="36" y="3"/>
                    <a:pt x="0" y="39"/>
                    <a:pt x="0" y="85"/>
                  </a:cubicBezTo>
                  <a:cubicBezTo>
                    <a:pt x="0" y="130"/>
                    <a:pt x="36" y="168"/>
                    <a:pt x="81" y="169"/>
                  </a:cubicBezTo>
                  <a:lnTo>
                    <a:pt x="8882" y="169"/>
                  </a:lnTo>
                  <a:cubicBezTo>
                    <a:pt x="8883" y="169"/>
                    <a:pt x="8884" y="169"/>
                    <a:pt x="8886" y="169"/>
                  </a:cubicBezTo>
                  <a:cubicBezTo>
                    <a:pt x="8932" y="169"/>
                    <a:pt x="8969" y="132"/>
                    <a:pt x="8969" y="85"/>
                  </a:cubicBezTo>
                  <a:cubicBezTo>
                    <a:pt x="8969" y="39"/>
                    <a:pt x="8932" y="0"/>
                    <a:pt x="88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2"/>
            <p:cNvSpPr/>
            <p:nvPr/>
          </p:nvSpPr>
          <p:spPr>
            <a:xfrm>
              <a:off x="5793250" y="1865225"/>
              <a:ext cx="118450" cy="108650"/>
            </a:xfrm>
            <a:custGeom>
              <a:rect b="b" l="l" r="r" t="t"/>
              <a:pathLst>
                <a:path extrusionOk="0" h="4346" w="4738">
                  <a:moveTo>
                    <a:pt x="4281" y="168"/>
                  </a:moveTo>
                  <a:cubicBezTo>
                    <a:pt x="4302" y="168"/>
                    <a:pt x="4324" y="173"/>
                    <a:pt x="4344" y="181"/>
                  </a:cubicBezTo>
                  <a:cubicBezTo>
                    <a:pt x="4443" y="220"/>
                    <a:pt x="4487" y="358"/>
                    <a:pt x="4507" y="467"/>
                  </a:cubicBezTo>
                  <a:cubicBezTo>
                    <a:pt x="4567" y="800"/>
                    <a:pt x="4535" y="1174"/>
                    <a:pt x="4412" y="1580"/>
                  </a:cubicBezTo>
                  <a:cubicBezTo>
                    <a:pt x="4302" y="1948"/>
                    <a:pt x="4132" y="2301"/>
                    <a:pt x="3968" y="2643"/>
                  </a:cubicBezTo>
                  <a:lnTo>
                    <a:pt x="3358" y="3915"/>
                  </a:lnTo>
                  <a:cubicBezTo>
                    <a:pt x="3298" y="3394"/>
                    <a:pt x="3259" y="2817"/>
                    <a:pt x="3315" y="2250"/>
                  </a:cubicBezTo>
                  <a:cubicBezTo>
                    <a:pt x="3387" y="1528"/>
                    <a:pt x="3610" y="889"/>
                    <a:pt x="3961" y="401"/>
                  </a:cubicBezTo>
                  <a:cubicBezTo>
                    <a:pt x="4013" y="330"/>
                    <a:pt x="4070" y="258"/>
                    <a:pt x="4141" y="213"/>
                  </a:cubicBezTo>
                  <a:cubicBezTo>
                    <a:pt x="4183" y="185"/>
                    <a:pt x="4232" y="170"/>
                    <a:pt x="4281" y="169"/>
                  </a:cubicBezTo>
                  <a:lnTo>
                    <a:pt x="4281" y="168"/>
                  </a:lnTo>
                  <a:close/>
                  <a:moveTo>
                    <a:pt x="548" y="1638"/>
                  </a:moveTo>
                  <a:cubicBezTo>
                    <a:pt x="659" y="1638"/>
                    <a:pt x="768" y="1672"/>
                    <a:pt x="862" y="1708"/>
                  </a:cubicBezTo>
                  <a:cubicBezTo>
                    <a:pt x="1366" y="1898"/>
                    <a:pt x="1837" y="2258"/>
                    <a:pt x="2264" y="2778"/>
                  </a:cubicBezTo>
                  <a:cubicBezTo>
                    <a:pt x="2589" y="3174"/>
                    <a:pt x="2856" y="3620"/>
                    <a:pt x="3107" y="4062"/>
                  </a:cubicBezTo>
                  <a:cubicBezTo>
                    <a:pt x="2614" y="3899"/>
                    <a:pt x="2114" y="3722"/>
                    <a:pt x="1656" y="3476"/>
                  </a:cubicBezTo>
                  <a:cubicBezTo>
                    <a:pt x="1063" y="3157"/>
                    <a:pt x="622" y="2762"/>
                    <a:pt x="344" y="2304"/>
                  </a:cubicBezTo>
                  <a:cubicBezTo>
                    <a:pt x="279" y="2195"/>
                    <a:pt x="141" y="1929"/>
                    <a:pt x="269" y="1758"/>
                  </a:cubicBezTo>
                  <a:cubicBezTo>
                    <a:pt x="322" y="1686"/>
                    <a:pt x="420" y="1642"/>
                    <a:pt x="532" y="1638"/>
                  </a:cubicBezTo>
                  <a:close/>
                  <a:moveTo>
                    <a:pt x="4280" y="0"/>
                  </a:moveTo>
                  <a:cubicBezTo>
                    <a:pt x="4203" y="0"/>
                    <a:pt x="4123" y="24"/>
                    <a:pt x="4051" y="71"/>
                  </a:cubicBezTo>
                  <a:cubicBezTo>
                    <a:pt x="3955" y="131"/>
                    <a:pt x="3886" y="218"/>
                    <a:pt x="3825" y="303"/>
                  </a:cubicBezTo>
                  <a:cubicBezTo>
                    <a:pt x="3456" y="815"/>
                    <a:pt x="3223" y="1483"/>
                    <a:pt x="3148" y="2233"/>
                  </a:cubicBezTo>
                  <a:cubicBezTo>
                    <a:pt x="3094" y="2786"/>
                    <a:pt x="3127" y="3344"/>
                    <a:pt x="3182" y="3853"/>
                  </a:cubicBezTo>
                  <a:cubicBezTo>
                    <a:pt x="2947" y="3446"/>
                    <a:pt x="2697" y="3039"/>
                    <a:pt x="2395" y="2672"/>
                  </a:cubicBezTo>
                  <a:cubicBezTo>
                    <a:pt x="1948" y="2128"/>
                    <a:pt x="1453" y="1751"/>
                    <a:pt x="921" y="1551"/>
                  </a:cubicBezTo>
                  <a:cubicBezTo>
                    <a:pt x="818" y="1512"/>
                    <a:pt x="682" y="1470"/>
                    <a:pt x="540" y="1470"/>
                  </a:cubicBezTo>
                  <a:cubicBezTo>
                    <a:pt x="535" y="1470"/>
                    <a:pt x="530" y="1470"/>
                    <a:pt x="526" y="1470"/>
                  </a:cubicBezTo>
                  <a:cubicBezTo>
                    <a:pt x="364" y="1475"/>
                    <a:pt x="218" y="1545"/>
                    <a:pt x="134" y="1657"/>
                  </a:cubicBezTo>
                  <a:cubicBezTo>
                    <a:pt x="1" y="1835"/>
                    <a:pt x="26" y="2102"/>
                    <a:pt x="200" y="2390"/>
                  </a:cubicBezTo>
                  <a:cubicBezTo>
                    <a:pt x="494" y="2875"/>
                    <a:pt x="957" y="3290"/>
                    <a:pt x="1575" y="3623"/>
                  </a:cubicBezTo>
                  <a:cubicBezTo>
                    <a:pt x="2093" y="3901"/>
                    <a:pt x="2654" y="4090"/>
                    <a:pt x="3201" y="4269"/>
                  </a:cubicBezTo>
                  <a:cubicBezTo>
                    <a:pt x="3205" y="4313"/>
                    <a:pt x="3240" y="4346"/>
                    <a:pt x="3284" y="4346"/>
                  </a:cubicBezTo>
                  <a:cubicBezTo>
                    <a:pt x="3290" y="4346"/>
                    <a:pt x="3297" y="4346"/>
                    <a:pt x="3303" y="4344"/>
                  </a:cubicBezTo>
                  <a:cubicBezTo>
                    <a:pt x="3307" y="4344"/>
                    <a:pt x="3312" y="4345"/>
                    <a:pt x="3316" y="4345"/>
                  </a:cubicBezTo>
                  <a:cubicBezTo>
                    <a:pt x="3325" y="4345"/>
                    <a:pt x="3334" y="4343"/>
                    <a:pt x="3343" y="4341"/>
                  </a:cubicBezTo>
                  <a:cubicBezTo>
                    <a:pt x="3381" y="4328"/>
                    <a:pt x="3404" y="4290"/>
                    <a:pt x="3400" y="4250"/>
                  </a:cubicBezTo>
                  <a:cubicBezTo>
                    <a:pt x="3399" y="4241"/>
                    <a:pt x="3398" y="4232"/>
                    <a:pt x="3396" y="4223"/>
                  </a:cubicBezTo>
                  <a:lnTo>
                    <a:pt x="4120" y="2715"/>
                  </a:lnTo>
                  <a:cubicBezTo>
                    <a:pt x="4287" y="2367"/>
                    <a:pt x="4460" y="2008"/>
                    <a:pt x="4574" y="1628"/>
                  </a:cubicBezTo>
                  <a:cubicBezTo>
                    <a:pt x="4704" y="1196"/>
                    <a:pt x="4738" y="796"/>
                    <a:pt x="4673" y="437"/>
                  </a:cubicBezTo>
                  <a:cubicBezTo>
                    <a:pt x="4633" y="218"/>
                    <a:pt x="4544" y="79"/>
                    <a:pt x="4406" y="24"/>
                  </a:cubicBezTo>
                  <a:cubicBezTo>
                    <a:pt x="4367" y="8"/>
                    <a:pt x="4324" y="0"/>
                    <a:pt x="4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2"/>
            <p:cNvSpPr/>
            <p:nvPr/>
          </p:nvSpPr>
          <p:spPr>
            <a:xfrm>
              <a:off x="5370225" y="1951300"/>
              <a:ext cx="112225" cy="77325"/>
            </a:xfrm>
            <a:custGeom>
              <a:rect b="b" l="l" r="r" t="t"/>
              <a:pathLst>
                <a:path extrusionOk="0" h="3093" w="4489">
                  <a:moveTo>
                    <a:pt x="425" y="170"/>
                  </a:moveTo>
                  <a:cubicBezTo>
                    <a:pt x="427" y="170"/>
                    <a:pt x="429" y="170"/>
                    <a:pt x="430" y="170"/>
                  </a:cubicBezTo>
                  <a:cubicBezTo>
                    <a:pt x="489" y="171"/>
                    <a:pt x="547" y="187"/>
                    <a:pt x="596" y="218"/>
                  </a:cubicBezTo>
                  <a:cubicBezTo>
                    <a:pt x="697" y="276"/>
                    <a:pt x="771" y="374"/>
                    <a:pt x="846" y="477"/>
                  </a:cubicBezTo>
                  <a:cubicBezTo>
                    <a:pt x="1342" y="1174"/>
                    <a:pt x="1705" y="1955"/>
                    <a:pt x="1917" y="2783"/>
                  </a:cubicBezTo>
                  <a:cubicBezTo>
                    <a:pt x="1175" y="2276"/>
                    <a:pt x="604" y="1557"/>
                    <a:pt x="282" y="719"/>
                  </a:cubicBezTo>
                  <a:cubicBezTo>
                    <a:pt x="247" y="627"/>
                    <a:pt x="146" y="319"/>
                    <a:pt x="311" y="205"/>
                  </a:cubicBezTo>
                  <a:cubicBezTo>
                    <a:pt x="344" y="182"/>
                    <a:pt x="384" y="170"/>
                    <a:pt x="425" y="170"/>
                  </a:cubicBezTo>
                  <a:close/>
                  <a:moveTo>
                    <a:pt x="4017" y="531"/>
                  </a:moveTo>
                  <a:cubicBezTo>
                    <a:pt x="4073" y="531"/>
                    <a:pt x="4126" y="549"/>
                    <a:pt x="4171" y="583"/>
                  </a:cubicBezTo>
                  <a:cubicBezTo>
                    <a:pt x="4321" y="703"/>
                    <a:pt x="4271" y="966"/>
                    <a:pt x="4174" y="1173"/>
                  </a:cubicBezTo>
                  <a:cubicBezTo>
                    <a:pt x="3788" y="1989"/>
                    <a:pt x="3025" y="2633"/>
                    <a:pt x="2157" y="2886"/>
                  </a:cubicBezTo>
                  <a:cubicBezTo>
                    <a:pt x="2332" y="2004"/>
                    <a:pt x="2871" y="1187"/>
                    <a:pt x="3614" y="683"/>
                  </a:cubicBezTo>
                  <a:cubicBezTo>
                    <a:pt x="3694" y="629"/>
                    <a:pt x="3860" y="531"/>
                    <a:pt x="4009" y="531"/>
                  </a:cubicBezTo>
                  <a:cubicBezTo>
                    <a:pt x="4012" y="531"/>
                    <a:pt x="4015" y="531"/>
                    <a:pt x="4017" y="531"/>
                  </a:cubicBezTo>
                  <a:close/>
                  <a:moveTo>
                    <a:pt x="433" y="1"/>
                  </a:moveTo>
                  <a:cubicBezTo>
                    <a:pt x="353" y="1"/>
                    <a:pt x="277" y="23"/>
                    <a:pt x="215" y="67"/>
                  </a:cubicBezTo>
                  <a:cubicBezTo>
                    <a:pt x="33" y="193"/>
                    <a:pt x="1" y="452"/>
                    <a:pt x="125" y="778"/>
                  </a:cubicBezTo>
                  <a:cubicBezTo>
                    <a:pt x="477" y="1691"/>
                    <a:pt x="1110" y="2468"/>
                    <a:pt x="1935" y="2995"/>
                  </a:cubicBezTo>
                  <a:cubicBezTo>
                    <a:pt x="1933" y="3006"/>
                    <a:pt x="1933" y="3017"/>
                    <a:pt x="1936" y="3027"/>
                  </a:cubicBezTo>
                  <a:cubicBezTo>
                    <a:pt x="1945" y="3066"/>
                    <a:pt x="1979" y="3092"/>
                    <a:pt x="2018" y="3092"/>
                  </a:cubicBezTo>
                  <a:cubicBezTo>
                    <a:pt x="2025" y="3092"/>
                    <a:pt x="2031" y="3091"/>
                    <a:pt x="2037" y="3090"/>
                  </a:cubicBezTo>
                  <a:cubicBezTo>
                    <a:pt x="3019" y="2863"/>
                    <a:pt x="3896" y="2156"/>
                    <a:pt x="4325" y="1244"/>
                  </a:cubicBezTo>
                  <a:cubicBezTo>
                    <a:pt x="4488" y="901"/>
                    <a:pt x="4469" y="604"/>
                    <a:pt x="4275" y="451"/>
                  </a:cubicBezTo>
                  <a:cubicBezTo>
                    <a:pt x="4201" y="393"/>
                    <a:pt x="4111" y="363"/>
                    <a:pt x="4010" y="363"/>
                  </a:cubicBezTo>
                  <a:cubicBezTo>
                    <a:pt x="3864" y="363"/>
                    <a:pt x="3696" y="424"/>
                    <a:pt x="3520" y="544"/>
                  </a:cubicBezTo>
                  <a:cubicBezTo>
                    <a:pt x="2807" y="1027"/>
                    <a:pt x="2274" y="1784"/>
                    <a:pt x="2048" y="2617"/>
                  </a:cubicBezTo>
                  <a:cubicBezTo>
                    <a:pt x="1826" y="1814"/>
                    <a:pt x="1466" y="1057"/>
                    <a:pt x="983" y="379"/>
                  </a:cubicBezTo>
                  <a:cubicBezTo>
                    <a:pt x="901" y="265"/>
                    <a:pt x="811" y="147"/>
                    <a:pt x="682" y="71"/>
                  </a:cubicBezTo>
                  <a:cubicBezTo>
                    <a:pt x="602" y="24"/>
                    <a:pt x="516" y="1"/>
                    <a:pt x="4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2"/>
            <p:cNvSpPr/>
            <p:nvPr/>
          </p:nvSpPr>
          <p:spPr>
            <a:xfrm>
              <a:off x="5471000" y="671050"/>
              <a:ext cx="372900" cy="406750"/>
            </a:xfrm>
            <a:custGeom>
              <a:rect b="b" l="l" r="r" t="t"/>
              <a:pathLst>
                <a:path extrusionOk="0" h="16270" w="14916">
                  <a:moveTo>
                    <a:pt x="1719" y="1"/>
                  </a:moveTo>
                  <a:cubicBezTo>
                    <a:pt x="1055" y="1"/>
                    <a:pt x="426" y="294"/>
                    <a:pt x="1" y="803"/>
                  </a:cubicBezTo>
                  <a:lnTo>
                    <a:pt x="75" y="7645"/>
                  </a:lnTo>
                  <a:lnTo>
                    <a:pt x="75" y="14637"/>
                  </a:lnTo>
                  <a:cubicBezTo>
                    <a:pt x="2673" y="15862"/>
                    <a:pt x="5188" y="16270"/>
                    <a:pt x="7387" y="16270"/>
                  </a:cubicBezTo>
                  <a:cubicBezTo>
                    <a:pt x="11784" y="16270"/>
                    <a:pt x="14916" y="14637"/>
                    <a:pt x="14916" y="14637"/>
                  </a:cubicBezTo>
                  <a:lnTo>
                    <a:pt x="14916" y="3354"/>
                  </a:lnTo>
                  <a:cubicBezTo>
                    <a:pt x="14916" y="1502"/>
                    <a:pt x="13415" y="1"/>
                    <a:pt x="11563" y="1"/>
                  </a:cubicBezTo>
                  <a:close/>
                </a:path>
              </a:pathLst>
            </a:custGeom>
            <a:solidFill>
              <a:srgbClr val="97B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2"/>
            <p:cNvSpPr/>
            <p:nvPr/>
          </p:nvSpPr>
          <p:spPr>
            <a:xfrm>
              <a:off x="5341400" y="655675"/>
              <a:ext cx="248050" cy="228900"/>
            </a:xfrm>
            <a:custGeom>
              <a:rect b="b" l="l" r="r" t="t"/>
              <a:pathLst>
                <a:path extrusionOk="0" h="9156" w="9922">
                  <a:moveTo>
                    <a:pt x="3152" y="0"/>
                  </a:moveTo>
                  <a:lnTo>
                    <a:pt x="1" y="4550"/>
                  </a:lnTo>
                  <a:lnTo>
                    <a:pt x="6769" y="9156"/>
                  </a:lnTo>
                  <a:lnTo>
                    <a:pt x="9921" y="4606"/>
                  </a:lnTo>
                  <a:lnTo>
                    <a:pt x="3152" y="0"/>
                  </a:lnTo>
                  <a:close/>
                </a:path>
              </a:pathLst>
            </a:custGeom>
            <a:solidFill>
              <a:srgbClr val="97B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2"/>
            <p:cNvSpPr/>
            <p:nvPr/>
          </p:nvSpPr>
          <p:spPr>
            <a:xfrm>
              <a:off x="5338925" y="767275"/>
              <a:ext cx="487250" cy="172700"/>
            </a:xfrm>
            <a:custGeom>
              <a:rect b="b" l="l" r="r" t="t"/>
              <a:pathLst>
                <a:path extrusionOk="0" h="6908" w="19490">
                  <a:moveTo>
                    <a:pt x="97" y="0"/>
                  </a:moveTo>
                  <a:cubicBezTo>
                    <a:pt x="70" y="0"/>
                    <a:pt x="44" y="13"/>
                    <a:pt x="27" y="37"/>
                  </a:cubicBezTo>
                  <a:cubicBezTo>
                    <a:pt x="0" y="77"/>
                    <a:pt x="11" y="131"/>
                    <a:pt x="52" y="156"/>
                  </a:cubicBezTo>
                  <a:lnTo>
                    <a:pt x="8847" y="6130"/>
                  </a:lnTo>
                  <a:cubicBezTo>
                    <a:pt x="9594" y="6636"/>
                    <a:pt x="10474" y="6907"/>
                    <a:pt x="11375" y="6907"/>
                  </a:cubicBezTo>
                  <a:cubicBezTo>
                    <a:pt x="11377" y="6907"/>
                    <a:pt x="11379" y="6907"/>
                    <a:pt x="11380" y="6907"/>
                  </a:cubicBezTo>
                  <a:cubicBezTo>
                    <a:pt x="12535" y="6907"/>
                    <a:pt x="13684" y="6467"/>
                    <a:pt x="14550" y="5612"/>
                  </a:cubicBezTo>
                  <a:lnTo>
                    <a:pt x="19456" y="780"/>
                  </a:lnTo>
                  <a:cubicBezTo>
                    <a:pt x="19489" y="747"/>
                    <a:pt x="19490" y="694"/>
                    <a:pt x="19457" y="662"/>
                  </a:cubicBezTo>
                  <a:cubicBezTo>
                    <a:pt x="19441" y="645"/>
                    <a:pt x="19419" y="636"/>
                    <a:pt x="19397" y="636"/>
                  </a:cubicBezTo>
                  <a:cubicBezTo>
                    <a:pt x="19376" y="636"/>
                    <a:pt x="19355" y="644"/>
                    <a:pt x="19338" y="661"/>
                  </a:cubicBezTo>
                  <a:lnTo>
                    <a:pt x="14433" y="5493"/>
                  </a:lnTo>
                  <a:cubicBezTo>
                    <a:pt x="13597" y="6316"/>
                    <a:pt x="12492" y="6740"/>
                    <a:pt x="11380" y="6740"/>
                  </a:cubicBezTo>
                  <a:cubicBezTo>
                    <a:pt x="10533" y="6740"/>
                    <a:pt x="9681" y="6494"/>
                    <a:pt x="8942" y="5992"/>
                  </a:cubicBezTo>
                  <a:lnTo>
                    <a:pt x="146" y="17"/>
                  </a:lnTo>
                  <a:cubicBezTo>
                    <a:pt x="131" y="6"/>
                    <a:pt x="114" y="0"/>
                    <a:pt x="97"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2"/>
            <p:cNvSpPr/>
            <p:nvPr/>
          </p:nvSpPr>
          <p:spPr>
            <a:xfrm>
              <a:off x="5468700" y="689025"/>
              <a:ext cx="246075" cy="97450"/>
            </a:xfrm>
            <a:custGeom>
              <a:rect b="b" l="l" r="r" t="t"/>
              <a:pathLst>
                <a:path extrusionOk="0" h="3898" w="9843">
                  <a:moveTo>
                    <a:pt x="95" y="1"/>
                  </a:moveTo>
                  <a:cubicBezTo>
                    <a:pt x="68" y="1"/>
                    <a:pt x="41" y="14"/>
                    <a:pt x="25" y="39"/>
                  </a:cubicBezTo>
                  <a:cubicBezTo>
                    <a:pt x="0" y="77"/>
                    <a:pt x="9" y="128"/>
                    <a:pt x="47" y="153"/>
                  </a:cubicBezTo>
                  <a:lnTo>
                    <a:pt x="5684" y="3883"/>
                  </a:lnTo>
                  <a:cubicBezTo>
                    <a:pt x="5697" y="3892"/>
                    <a:pt x="5714" y="3897"/>
                    <a:pt x="5730" y="3897"/>
                  </a:cubicBezTo>
                  <a:cubicBezTo>
                    <a:pt x="5751" y="3897"/>
                    <a:pt x="5772" y="3889"/>
                    <a:pt x="5788" y="3874"/>
                  </a:cubicBezTo>
                  <a:lnTo>
                    <a:pt x="9808" y="145"/>
                  </a:lnTo>
                  <a:cubicBezTo>
                    <a:pt x="9841" y="114"/>
                    <a:pt x="9843" y="61"/>
                    <a:pt x="9811" y="27"/>
                  </a:cubicBezTo>
                  <a:cubicBezTo>
                    <a:pt x="9794" y="10"/>
                    <a:pt x="9772" y="1"/>
                    <a:pt x="9749" y="1"/>
                  </a:cubicBezTo>
                  <a:cubicBezTo>
                    <a:pt x="9729" y="1"/>
                    <a:pt x="9709" y="8"/>
                    <a:pt x="9693" y="22"/>
                  </a:cubicBezTo>
                  <a:lnTo>
                    <a:pt x="5721" y="3706"/>
                  </a:lnTo>
                  <a:lnTo>
                    <a:pt x="139" y="13"/>
                  </a:lnTo>
                  <a:cubicBezTo>
                    <a:pt x="126" y="5"/>
                    <a:pt x="110" y="1"/>
                    <a:pt x="95"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2"/>
            <p:cNvSpPr/>
            <p:nvPr/>
          </p:nvSpPr>
          <p:spPr>
            <a:xfrm>
              <a:off x="5806900" y="1021825"/>
              <a:ext cx="9375" cy="6700"/>
            </a:xfrm>
            <a:custGeom>
              <a:rect b="b" l="l" r="r" t="t"/>
              <a:pathLst>
                <a:path extrusionOk="0" h="268" w="375">
                  <a:moveTo>
                    <a:pt x="173" y="1"/>
                  </a:moveTo>
                  <a:cubicBezTo>
                    <a:pt x="1" y="1"/>
                    <a:pt x="31" y="267"/>
                    <a:pt x="202" y="267"/>
                  </a:cubicBezTo>
                  <a:cubicBezTo>
                    <a:pt x="374" y="267"/>
                    <a:pt x="344" y="1"/>
                    <a:pt x="173"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2"/>
            <p:cNvSpPr/>
            <p:nvPr/>
          </p:nvSpPr>
          <p:spPr>
            <a:xfrm>
              <a:off x="5816225" y="1001925"/>
              <a:ext cx="9375" cy="6725"/>
            </a:xfrm>
            <a:custGeom>
              <a:rect b="b" l="l" r="r" t="t"/>
              <a:pathLst>
                <a:path extrusionOk="0" h="269" w="375">
                  <a:moveTo>
                    <a:pt x="172" y="1"/>
                  </a:moveTo>
                  <a:cubicBezTo>
                    <a:pt x="0" y="1"/>
                    <a:pt x="31" y="268"/>
                    <a:pt x="203" y="268"/>
                  </a:cubicBezTo>
                  <a:cubicBezTo>
                    <a:pt x="374" y="268"/>
                    <a:pt x="344" y="1"/>
                    <a:pt x="17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2"/>
            <p:cNvSpPr/>
            <p:nvPr/>
          </p:nvSpPr>
          <p:spPr>
            <a:xfrm>
              <a:off x="5790125" y="1003800"/>
              <a:ext cx="9350" cy="6700"/>
            </a:xfrm>
            <a:custGeom>
              <a:rect b="b" l="l" r="r" t="t"/>
              <a:pathLst>
                <a:path extrusionOk="0" h="268" w="374">
                  <a:moveTo>
                    <a:pt x="173" y="0"/>
                  </a:moveTo>
                  <a:cubicBezTo>
                    <a:pt x="1" y="0"/>
                    <a:pt x="31" y="268"/>
                    <a:pt x="202" y="268"/>
                  </a:cubicBezTo>
                  <a:cubicBezTo>
                    <a:pt x="373" y="268"/>
                    <a:pt x="344" y="0"/>
                    <a:pt x="173"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2"/>
            <p:cNvSpPr/>
            <p:nvPr/>
          </p:nvSpPr>
          <p:spPr>
            <a:xfrm>
              <a:off x="5506100" y="921125"/>
              <a:ext cx="9375" cy="6725"/>
            </a:xfrm>
            <a:custGeom>
              <a:rect b="b" l="l" r="r" t="t"/>
              <a:pathLst>
                <a:path extrusionOk="0" h="269" w="375">
                  <a:moveTo>
                    <a:pt x="172" y="1"/>
                  </a:moveTo>
                  <a:cubicBezTo>
                    <a:pt x="0" y="1"/>
                    <a:pt x="31" y="268"/>
                    <a:pt x="202" y="268"/>
                  </a:cubicBezTo>
                  <a:cubicBezTo>
                    <a:pt x="374" y="268"/>
                    <a:pt x="344" y="1"/>
                    <a:pt x="17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2"/>
            <p:cNvSpPr/>
            <p:nvPr/>
          </p:nvSpPr>
          <p:spPr>
            <a:xfrm>
              <a:off x="5512925" y="964650"/>
              <a:ext cx="9375" cy="6675"/>
            </a:xfrm>
            <a:custGeom>
              <a:rect b="b" l="l" r="r" t="t"/>
              <a:pathLst>
                <a:path extrusionOk="0" h="267" w="375">
                  <a:moveTo>
                    <a:pt x="173" y="1"/>
                  </a:moveTo>
                  <a:cubicBezTo>
                    <a:pt x="1" y="1"/>
                    <a:pt x="32" y="267"/>
                    <a:pt x="203" y="267"/>
                  </a:cubicBezTo>
                  <a:cubicBezTo>
                    <a:pt x="375" y="267"/>
                    <a:pt x="345" y="1"/>
                    <a:pt x="173"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2"/>
            <p:cNvSpPr/>
            <p:nvPr/>
          </p:nvSpPr>
          <p:spPr>
            <a:xfrm>
              <a:off x="5491800" y="977075"/>
              <a:ext cx="9375" cy="6675"/>
            </a:xfrm>
            <a:custGeom>
              <a:rect b="b" l="l" r="r" t="t"/>
              <a:pathLst>
                <a:path extrusionOk="0" h="267" w="375">
                  <a:moveTo>
                    <a:pt x="173" y="1"/>
                  </a:moveTo>
                  <a:cubicBezTo>
                    <a:pt x="1" y="1"/>
                    <a:pt x="32" y="267"/>
                    <a:pt x="203" y="267"/>
                  </a:cubicBezTo>
                  <a:cubicBezTo>
                    <a:pt x="375" y="267"/>
                    <a:pt x="344" y="1"/>
                    <a:pt x="173"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2"/>
            <p:cNvSpPr/>
            <p:nvPr/>
          </p:nvSpPr>
          <p:spPr>
            <a:xfrm>
              <a:off x="5488075" y="945400"/>
              <a:ext cx="9350" cy="6675"/>
            </a:xfrm>
            <a:custGeom>
              <a:rect b="b" l="l" r="r" t="t"/>
              <a:pathLst>
                <a:path extrusionOk="0" h="267" w="374">
                  <a:moveTo>
                    <a:pt x="173" y="0"/>
                  </a:moveTo>
                  <a:cubicBezTo>
                    <a:pt x="1" y="0"/>
                    <a:pt x="32" y="267"/>
                    <a:pt x="202" y="267"/>
                  </a:cubicBezTo>
                  <a:cubicBezTo>
                    <a:pt x="373" y="267"/>
                    <a:pt x="344" y="0"/>
                    <a:pt x="173"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2"/>
            <p:cNvSpPr/>
            <p:nvPr/>
          </p:nvSpPr>
          <p:spPr>
            <a:xfrm>
              <a:off x="5491175" y="688700"/>
              <a:ext cx="9375" cy="6700"/>
            </a:xfrm>
            <a:custGeom>
              <a:rect b="b" l="l" r="r" t="t"/>
              <a:pathLst>
                <a:path extrusionOk="0" h="268" w="375">
                  <a:moveTo>
                    <a:pt x="173" y="0"/>
                  </a:moveTo>
                  <a:cubicBezTo>
                    <a:pt x="1" y="0"/>
                    <a:pt x="32" y="268"/>
                    <a:pt x="203" y="268"/>
                  </a:cubicBezTo>
                  <a:cubicBezTo>
                    <a:pt x="375" y="268"/>
                    <a:pt x="344" y="0"/>
                    <a:pt x="173" y="0"/>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2"/>
            <p:cNvSpPr/>
            <p:nvPr/>
          </p:nvSpPr>
          <p:spPr>
            <a:xfrm>
              <a:off x="5524125" y="678125"/>
              <a:ext cx="9350" cy="6700"/>
            </a:xfrm>
            <a:custGeom>
              <a:rect b="b" l="l" r="r" t="t"/>
              <a:pathLst>
                <a:path extrusionOk="0" h="268" w="374">
                  <a:moveTo>
                    <a:pt x="172" y="1"/>
                  </a:moveTo>
                  <a:cubicBezTo>
                    <a:pt x="0" y="1"/>
                    <a:pt x="31" y="267"/>
                    <a:pt x="203" y="267"/>
                  </a:cubicBezTo>
                  <a:cubicBezTo>
                    <a:pt x="374" y="267"/>
                    <a:pt x="344" y="1"/>
                    <a:pt x="172"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2"/>
            <p:cNvSpPr/>
            <p:nvPr/>
          </p:nvSpPr>
          <p:spPr>
            <a:xfrm>
              <a:off x="5517900" y="695525"/>
              <a:ext cx="9375" cy="6725"/>
            </a:xfrm>
            <a:custGeom>
              <a:rect b="b" l="l" r="r" t="t"/>
              <a:pathLst>
                <a:path extrusionOk="0" h="269" w="375">
                  <a:moveTo>
                    <a:pt x="173" y="1"/>
                  </a:moveTo>
                  <a:cubicBezTo>
                    <a:pt x="1" y="1"/>
                    <a:pt x="31" y="268"/>
                    <a:pt x="203" y="268"/>
                  </a:cubicBezTo>
                  <a:cubicBezTo>
                    <a:pt x="374" y="268"/>
                    <a:pt x="345" y="1"/>
                    <a:pt x="173" y="1"/>
                  </a:cubicBezTo>
                  <a:close/>
                </a:path>
              </a:pathLst>
            </a:custGeom>
            <a:solidFill>
              <a:srgbClr val="1A2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1"/>
          <p:cNvSpPr txBox="1"/>
          <p:nvPr>
            <p:ph type="title"/>
          </p:nvPr>
        </p:nvSpPr>
        <p:spPr>
          <a:xfrm>
            <a:off x="565407" y="433044"/>
            <a:ext cx="4590300" cy="749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solidFill>
                  <a:schemeClr val="lt1"/>
                </a:solidFill>
              </a:rPr>
              <a:t>About Eniac</a:t>
            </a:r>
            <a:endParaRPr b="1">
              <a:solidFill>
                <a:schemeClr val="lt1"/>
              </a:solidFill>
            </a:endParaRPr>
          </a:p>
        </p:txBody>
      </p:sp>
      <p:sp>
        <p:nvSpPr>
          <p:cNvPr id="493" name="Google Shape;493;p51"/>
          <p:cNvSpPr txBox="1"/>
          <p:nvPr>
            <p:ph idx="1" type="body"/>
          </p:nvPr>
        </p:nvSpPr>
        <p:spPr>
          <a:xfrm>
            <a:off x="565400" y="1355725"/>
            <a:ext cx="4024500" cy="3483600"/>
          </a:xfrm>
          <a:prstGeom prst="rect">
            <a:avLst/>
          </a:prstGeom>
          <a:solidFill>
            <a:schemeClr val="dk1"/>
          </a:solidFill>
        </p:spPr>
        <p:txBody>
          <a:bodyPr anchorCtr="0" anchor="t" bIns="91425" lIns="91425" spcFirstLastPara="1" rIns="91425" wrap="square" tIns="91425">
            <a:normAutofit fontScale="47500" lnSpcReduction="10000"/>
          </a:bodyPr>
          <a:lstStyle/>
          <a:p>
            <a:pPr indent="0" lvl="0" marL="0" rtl="0" algn="l">
              <a:spcBef>
                <a:spcPts val="0"/>
              </a:spcBef>
              <a:spcAft>
                <a:spcPts val="0"/>
              </a:spcAft>
              <a:buNone/>
            </a:pPr>
            <a:r>
              <a:rPr lang="en" sz="3435">
                <a:solidFill>
                  <a:srgbClr val="595C5D"/>
                </a:solidFill>
                <a:highlight>
                  <a:srgbClr val="FFFFFF"/>
                </a:highlight>
              </a:rPr>
              <a:t>Eniac —the e-commerce tech company specializing in Apple-compatible accessories. It was founded 10 years ago in Spain and it has since grown and expanded to other neighboring countries.</a:t>
            </a:r>
            <a:endParaRPr sz="3435">
              <a:solidFill>
                <a:srgbClr val="595C5D"/>
              </a:solidFill>
              <a:highlight>
                <a:srgbClr val="FFFFFF"/>
              </a:highlight>
            </a:endParaRPr>
          </a:p>
          <a:p>
            <a:pPr indent="0" lvl="0" marL="0" rtl="0" algn="l">
              <a:spcBef>
                <a:spcPts val="1200"/>
              </a:spcBef>
              <a:spcAft>
                <a:spcPts val="2300"/>
              </a:spcAft>
              <a:buNone/>
            </a:pPr>
            <a:r>
              <a:rPr lang="en" sz="3435">
                <a:solidFill>
                  <a:srgbClr val="595C5D"/>
                </a:solidFill>
                <a:highlight>
                  <a:srgbClr val="FFFFFF"/>
                </a:highlight>
              </a:rPr>
              <a:t>Besides offering a wide catalog of products at competitive prices, Eniac provides friendly and professional tech support and consultation to its customers. The warm hearted spirit that thrives with direct contact with the customers is at the roots of the company.</a:t>
            </a:r>
            <a:endParaRPr/>
          </a:p>
        </p:txBody>
      </p:sp>
      <p:sp>
        <p:nvSpPr>
          <p:cNvPr id="494" name="Google Shape;494;p51"/>
          <p:cNvSpPr txBox="1"/>
          <p:nvPr/>
        </p:nvSpPr>
        <p:spPr>
          <a:xfrm>
            <a:off x="5155700" y="1355725"/>
            <a:ext cx="3000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Key figures </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Eg Total revenue, total orders, product count , brand </a:t>
            </a:r>
            <a:endParaRPr b="1"/>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52"/>
          <p:cNvSpPr/>
          <p:nvPr/>
        </p:nvSpPr>
        <p:spPr>
          <a:xfrm>
            <a:off x="304975" y="1125050"/>
            <a:ext cx="4744800" cy="3741600"/>
          </a:xfrm>
          <a:prstGeom prst="roundRect">
            <a:avLst>
              <a:gd fmla="val 16667" name="adj"/>
            </a:avLst>
          </a:prstGeom>
          <a:solidFill>
            <a:schemeClr val="dk1"/>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reflection blurRad="0" dir="5400000" dist="28575" endA="0" endPos="6000" fadeDir="5400012" kx="0" rotWithShape="0" algn="bl" stA="9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2"/>
          <p:cNvSpPr txBox="1"/>
          <p:nvPr>
            <p:ph type="title"/>
          </p:nvPr>
        </p:nvSpPr>
        <p:spPr>
          <a:xfrm>
            <a:off x="459532" y="375344"/>
            <a:ext cx="4590300" cy="749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solidFill>
                  <a:schemeClr val="lt1"/>
                </a:solidFill>
              </a:rPr>
              <a:t>Key Questions </a:t>
            </a:r>
            <a:endParaRPr b="1">
              <a:solidFill>
                <a:schemeClr val="lt1"/>
              </a:solidFill>
            </a:endParaRPr>
          </a:p>
        </p:txBody>
      </p:sp>
      <p:sp>
        <p:nvSpPr>
          <p:cNvPr id="501" name="Google Shape;501;p52"/>
          <p:cNvSpPr txBox="1"/>
          <p:nvPr>
            <p:ph idx="1" type="body"/>
          </p:nvPr>
        </p:nvSpPr>
        <p:spPr>
          <a:xfrm>
            <a:off x="488125" y="1167450"/>
            <a:ext cx="4378500" cy="3741600"/>
          </a:xfrm>
          <a:prstGeom prst="rect">
            <a:avLst/>
          </a:prstGeom>
          <a:effectLst>
            <a:reflection blurRad="0" dir="0" dist="0" endA="0" endPos="29000" fadeDir="5400012" kx="0" rotWithShape="0" algn="bl" stPos="0" sy="-100000" ky="0"/>
          </a:effectLst>
        </p:spPr>
        <p:txBody>
          <a:bodyPr anchorCtr="0" anchor="t" bIns="91425" lIns="91425" spcFirstLastPara="1" rIns="91425" wrap="square" tIns="91425">
            <a:noAutofit/>
          </a:bodyPr>
          <a:lstStyle/>
          <a:p>
            <a:pPr indent="-326945" lvl="0" marL="457200" rtl="0" algn="l">
              <a:lnSpc>
                <a:spcPct val="130000"/>
              </a:lnSpc>
              <a:spcBef>
                <a:spcPts val="0"/>
              </a:spcBef>
              <a:spcAft>
                <a:spcPts val="0"/>
              </a:spcAft>
              <a:buClr>
                <a:srgbClr val="595C5D"/>
              </a:buClr>
              <a:buSzPts val="1549"/>
              <a:buFont typeface="Roboto"/>
              <a:buChar char="●"/>
            </a:pPr>
            <a:r>
              <a:rPr lang="en" sz="1548">
                <a:solidFill>
                  <a:srgbClr val="595C5D"/>
                </a:solidFill>
                <a:highlight>
                  <a:srgbClr val="FFFFFF"/>
                </a:highlight>
                <a:latin typeface="Roboto"/>
                <a:ea typeface="Roboto"/>
                <a:cs typeface="Roboto"/>
                <a:sym typeface="Roboto"/>
              </a:rPr>
              <a:t>How products should be classified into different categories to simplify reports and analysis?</a:t>
            </a:r>
            <a:endParaRPr sz="1548">
              <a:solidFill>
                <a:srgbClr val="595C5D"/>
              </a:solidFill>
              <a:highlight>
                <a:srgbClr val="FFFFFF"/>
              </a:highlight>
              <a:latin typeface="Roboto"/>
              <a:ea typeface="Roboto"/>
              <a:cs typeface="Roboto"/>
              <a:sym typeface="Roboto"/>
            </a:endParaRPr>
          </a:p>
          <a:p>
            <a:pPr indent="-326945" lvl="0" marL="457200" rtl="0" algn="l">
              <a:lnSpc>
                <a:spcPct val="130000"/>
              </a:lnSpc>
              <a:spcBef>
                <a:spcPts val="0"/>
              </a:spcBef>
              <a:spcAft>
                <a:spcPts val="0"/>
              </a:spcAft>
              <a:buClr>
                <a:srgbClr val="595C5D"/>
              </a:buClr>
              <a:buSzPts val="1549"/>
              <a:buFont typeface="Roboto"/>
              <a:buChar char="●"/>
            </a:pPr>
            <a:r>
              <a:rPr lang="en" sz="1548">
                <a:solidFill>
                  <a:srgbClr val="595C5D"/>
                </a:solidFill>
                <a:highlight>
                  <a:srgbClr val="FFFFFF"/>
                </a:highlight>
                <a:latin typeface="Roboto"/>
                <a:ea typeface="Roboto"/>
                <a:cs typeface="Roboto"/>
                <a:sym typeface="Roboto"/>
              </a:rPr>
              <a:t>What is the distribution of product prices across different categories?</a:t>
            </a:r>
            <a:endParaRPr sz="1548">
              <a:solidFill>
                <a:srgbClr val="595C5D"/>
              </a:solidFill>
              <a:highlight>
                <a:srgbClr val="FFFFFF"/>
              </a:highlight>
              <a:latin typeface="Roboto"/>
              <a:ea typeface="Roboto"/>
              <a:cs typeface="Roboto"/>
              <a:sym typeface="Roboto"/>
            </a:endParaRPr>
          </a:p>
          <a:p>
            <a:pPr indent="-326945" lvl="0" marL="457200" rtl="0" algn="l">
              <a:lnSpc>
                <a:spcPct val="130000"/>
              </a:lnSpc>
              <a:spcBef>
                <a:spcPts val="0"/>
              </a:spcBef>
              <a:spcAft>
                <a:spcPts val="0"/>
              </a:spcAft>
              <a:buClr>
                <a:srgbClr val="595C5D"/>
              </a:buClr>
              <a:buSzPts val="1549"/>
              <a:buFont typeface="Roboto"/>
              <a:buChar char="●"/>
            </a:pPr>
            <a:r>
              <a:rPr lang="en" sz="1548">
                <a:solidFill>
                  <a:srgbClr val="595C5D"/>
                </a:solidFill>
                <a:highlight>
                  <a:srgbClr val="FFFFFF"/>
                </a:highlight>
                <a:latin typeface="Roboto"/>
                <a:ea typeface="Roboto"/>
                <a:cs typeface="Roboto"/>
                <a:sym typeface="Roboto"/>
              </a:rPr>
              <a:t>How many products are being discounted?</a:t>
            </a:r>
            <a:endParaRPr sz="1548">
              <a:solidFill>
                <a:srgbClr val="595C5D"/>
              </a:solidFill>
              <a:highlight>
                <a:srgbClr val="FFFFFF"/>
              </a:highlight>
              <a:latin typeface="Roboto"/>
              <a:ea typeface="Roboto"/>
              <a:cs typeface="Roboto"/>
              <a:sym typeface="Roboto"/>
            </a:endParaRPr>
          </a:p>
          <a:p>
            <a:pPr indent="-326945" lvl="0" marL="457200" rtl="0" algn="l">
              <a:lnSpc>
                <a:spcPct val="130000"/>
              </a:lnSpc>
              <a:spcBef>
                <a:spcPts val="0"/>
              </a:spcBef>
              <a:spcAft>
                <a:spcPts val="0"/>
              </a:spcAft>
              <a:buClr>
                <a:srgbClr val="595C5D"/>
              </a:buClr>
              <a:buSzPts val="1549"/>
              <a:buFont typeface="Roboto"/>
              <a:buChar char="●"/>
            </a:pPr>
            <a:r>
              <a:rPr lang="en" sz="1548">
                <a:solidFill>
                  <a:srgbClr val="595C5D"/>
                </a:solidFill>
                <a:highlight>
                  <a:srgbClr val="FFFFFF"/>
                </a:highlight>
                <a:latin typeface="Roboto"/>
                <a:ea typeface="Roboto"/>
                <a:cs typeface="Roboto"/>
                <a:sym typeface="Roboto"/>
              </a:rPr>
              <a:t>How big are the offered discounts as a percentage of the product prices?</a:t>
            </a:r>
            <a:endParaRPr sz="1548">
              <a:solidFill>
                <a:srgbClr val="595C5D"/>
              </a:solidFill>
              <a:highlight>
                <a:srgbClr val="FFFFFF"/>
              </a:highlight>
              <a:latin typeface="Roboto"/>
              <a:ea typeface="Roboto"/>
              <a:cs typeface="Roboto"/>
              <a:sym typeface="Roboto"/>
            </a:endParaRPr>
          </a:p>
          <a:p>
            <a:pPr indent="-326945" lvl="0" marL="457200" rtl="0" algn="l">
              <a:lnSpc>
                <a:spcPct val="130000"/>
              </a:lnSpc>
              <a:spcBef>
                <a:spcPts val="0"/>
              </a:spcBef>
              <a:spcAft>
                <a:spcPts val="0"/>
              </a:spcAft>
              <a:buClr>
                <a:srgbClr val="595C5D"/>
              </a:buClr>
              <a:buSzPts val="1549"/>
              <a:buFont typeface="Roboto"/>
              <a:buChar char="●"/>
            </a:pPr>
            <a:r>
              <a:rPr lang="en" sz="1548">
                <a:solidFill>
                  <a:srgbClr val="595C5D"/>
                </a:solidFill>
                <a:highlight>
                  <a:srgbClr val="FFFFFF"/>
                </a:highlight>
                <a:latin typeface="Roboto"/>
                <a:ea typeface="Roboto"/>
                <a:cs typeface="Roboto"/>
                <a:sym typeface="Roboto"/>
              </a:rPr>
              <a:t>How seasonality and special dates (Christmas, Black Friday) affect sales?</a:t>
            </a:r>
            <a:endParaRPr sz="1548">
              <a:solidFill>
                <a:srgbClr val="595C5D"/>
              </a:solidFill>
              <a:highlight>
                <a:srgbClr val="FFFFFF"/>
              </a:highlight>
              <a:latin typeface="Roboto"/>
              <a:ea typeface="Roboto"/>
              <a:cs typeface="Roboto"/>
              <a:sym typeface="Roboto"/>
            </a:endParaRPr>
          </a:p>
          <a:p>
            <a:pPr indent="-326945" lvl="0" marL="457200" rtl="0" algn="l">
              <a:lnSpc>
                <a:spcPct val="130000"/>
              </a:lnSpc>
              <a:spcBef>
                <a:spcPts val="0"/>
              </a:spcBef>
              <a:spcAft>
                <a:spcPts val="0"/>
              </a:spcAft>
              <a:buClr>
                <a:srgbClr val="595C5D"/>
              </a:buClr>
              <a:buSzPts val="1549"/>
              <a:buFont typeface="Roboto"/>
              <a:buChar char="●"/>
            </a:pPr>
            <a:r>
              <a:rPr lang="en" sz="1548">
                <a:solidFill>
                  <a:srgbClr val="595C5D"/>
                </a:solidFill>
                <a:highlight>
                  <a:srgbClr val="FFFFFF"/>
                </a:highlight>
                <a:latin typeface="Roboto"/>
                <a:ea typeface="Roboto"/>
                <a:cs typeface="Roboto"/>
                <a:sym typeface="Roboto"/>
              </a:rPr>
              <a:t>How could data collection be improved?</a:t>
            </a:r>
            <a:endParaRPr sz="1548">
              <a:solidFill>
                <a:srgbClr val="595C5D"/>
              </a:solidFill>
              <a:highlight>
                <a:srgbClr val="FFFFFF"/>
              </a:highlight>
              <a:latin typeface="Roboto"/>
              <a:ea typeface="Roboto"/>
              <a:cs typeface="Roboto"/>
              <a:sym typeface="Roboto"/>
            </a:endParaRPr>
          </a:p>
          <a:p>
            <a:pPr indent="0" lvl="0" marL="457200" rtl="0" algn="l">
              <a:lnSpc>
                <a:spcPct val="95000"/>
              </a:lnSpc>
              <a:spcBef>
                <a:spcPts val="5700"/>
              </a:spcBef>
              <a:spcAft>
                <a:spcPts val="1200"/>
              </a:spcAft>
              <a:buSzPts val="1018"/>
              <a:buNone/>
            </a:pPr>
            <a:r>
              <a:t/>
            </a:r>
            <a:endParaRPr b="1" sz="1665">
              <a:solidFill>
                <a:srgbClr val="FF0000"/>
              </a:solidFill>
            </a:endParaRPr>
          </a:p>
        </p:txBody>
      </p:sp>
      <p:pic>
        <p:nvPicPr>
          <p:cNvPr id="502" name="Google Shape;502;p52"/>
          <p:cNvPicPr preferRelativeResize="0"/>
          <p:nvPr/>
        </p:nvPicPr>
        <p:blipFill>
          <a:blip r:embed="rId3">
            <a:alphaModFix/>
          </a:blip>
          <a:stretch>
            <a:fillRect/>
          </a:stretch>
        </p:blipFill>
        <p:spPr>
          <a:xfrm>
            <a:off x="5191950" y="1125044"/>
            <a:ext cx="3789425" cy="1894712"/>
          </a:xfrm>
          <a:prstGeom prst="rect">
            <a:avLst/>
          </a:prstGeom>
          <a:noFill/>
          <a:ln>
            <a:noFill/>
          </a:ln>
        </p:spPr>
      </p:pic>
      <p:pic>
        <p:nvPicPr>
          <p:cNvPr id="503" name="Google Shape;503;p52"/>
          <p:cNvPicPr preferRelativeResize="0"/>
          <p:nvPr/>
        </p:nvPicPr>
        <p:blipFill>
          <a:blip r:embed="rId4">
            <a:alphaModFix/>
          </a:blip>
          <a:stretch>
            <a:fillRect/>
          </a:stretch>
        </p:blipFill>
        <p:spPr>
          <a:xfrm>
            <a:off x="5191950" y="3019750"/>
            <a:ext cx="3789425" cy="18189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43"/>
          <p:cNvSpPr/>
          <p:nvPr/>
        </p:nvSpPr>
        <p:spPr>
          <a:xfrm>
            <a:off x="304975" y="2253400"/>
            <a:ext cx="4744800" cy="2613300"/>
          </a:xfrm>
          <a:prstGeom prst="roundRect">
            <a:avLst>
              <a:gd fmla="val 16667" name="adj"/>
            </a:avLst>
          </a:prstGeom>
          <a:solidFill>
            <a:schemeClr val="dk1"/>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reflection blurRad="0" dir="5400000" dist="28575" endA="0" endPos="6000" fadeDir="5400012" kx="0" rotWithShape="0" algn="bl" stA="9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3"/>
          <p:cNvSpPr txBox="1"/>
          <p:nvPr>
            <p:ph type="title"/>
          </p:nvPr>
        </p:nvSpPr>
        <p:spPr>
          <a:xfrm>
            <a:off x="459532" y="375344"/>
            <a:ext cx="4590300" cy="749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solidFill>
                  <a:schemeClr val="lt1"/>
                </a:solidFill>
              </a:rPr>
              <a:t>Problem Statement</a:t>
            </a:r>
            <a:endParaRPr b="1">
              <a:solidFill>
                <a:schemeClr val="lt1"/>
              </a:solidFill>
            </a:endParaRPr>
          </a:p>
        </p:txBody>
      </p:sp>
      <p:sp>
        <p:nvSpPr>
          <p:cNvPr id="429" name="Google Shape;429;p43"/>
          <p:cNvSpPr txBox="1"/>
          <p:nvPr>
            <p:ph idx="1" type="body"/>
          </p:nvPr>
        </p:nvSpPr>
        <p:spPr>
          <a:xfrm>
            <a:off x="459525" y="1210113"/>
            <a:ext cx="8339700" cy="835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solidFill>
                  <a:schemeClr val="lt1"/>
                </a:solidFill>
              </a:rPr>
              <a:t>Is to check whether or not it's beneficial to discount products for Eniac based on historical data.</a:t>
            </a:r>
            <a:endParaRPr b="1">
              <a:solidFill>
                <a:schemeClr val="lt1"/>
              </a:solidFill>
            </a:endParaRPr>
          </a:p>
        </p:txBody>
      </p:sp>
      <p:sp>
        <p:nvSpPr>
          <p:cNvPr id="430" name="Google Shape;430;p43"/>
          <p:cNvSpPr txBox="1"/>
          <p:nvPr>
            <p:ph idx="1" type="body"/>
          </p:nvPr>
        </p:nvSpPr>
        <p:spPr>
          <a:xfrm>
            <a:off x="488125" y="2395050"/>
            <a:ext cx="4378500" cy="2514000"/>
          </a:xfrm>
          <a:prstGeom prst="rect">
            <a:avLst/>
          </a:prstGeom>
          <a:effectLst>
            <a:reflection blurRad="0" dir="0" dist="0" endA="0" endPos="29000" fadeDir="5400012" kx="0" rotWithShape="0" algn="bl" stPos="0" sy="-100000" ky="0"/>
          </a:effectLst>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rgbClr val="FF0000"/>
                </a:solidFill>
              </a:rPr>
              <a:t>Status Quo</a:t>
            </a:r>
            <a:endParaRPr b="1">
              <a:solidFill>
                <a:srgbClr val="FF0000"/>
              </a:solidFill>
            </a:endParaRPr>
          </a:p>
          <a:p>
            <a:pPr indent="-342900" lvl="0" marL="457200" rtl="0" algn="l">
              <a:spcBef>
                <a:spcPts val="1200"/>
              </a:spcBef>
              <a:spcAft>
                <a:spcPts val="0"/>
              </a:spcAft>
              <a:buClr>
                <a:schemeClr val="lt1"/>
              </a:buClr>
              <a:buSzPts val="1800"/>
              <a:buChar char="●"/>
            </a:pPr>
            <a:r>
              <a:rPr lang="en">
                <a:solidFill>
                  <a:schemeClr val="lt1"/>
                </a:solidFill>
              </a:rPr>
              <a:t>Marketing Team</a:t>
            </a:r>
            <a:r>
              <a:rPr lang="en">
                <a:solidFill>
                  <a:schemeClr val="lt1"/>
                </a:solidFill>
              </a:rPr>
              <a:t> lead is in favor of offering Discounts</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Investors are </a:t>
            </a:r>
            <a:r>
              <a:rPr lang="en">
                <a:solidFill>
                  <a:schemeClr val="lt1"/>
                </a:solidFill>
              </a:rPr>
              <a:t>concerned</a:t>
            </a:r>
            <a:r>
              <a:rPr lang="en">
                <a:solidFill>
                  <a:schemeClr val="lt1"/>
                </a:solidFill>
              </a:rPr>
              <a:t> about offering aggressive discounts</a:t>
            </a:r>
            <a:endParaRPr>
              <a:solidFill>
                <a:schemeClr val="lt1"/>
              </a:solidFill>
            </a:endParaRPr>
          </a:p>
        </p:txBody>
      </p:sp>
      <p:pic>
        <p:nvPicPr>
          <p:cNvPr id="431" name="Google Shape;431;p43"/>
          <p:cNvPicPr preferRelativeResize="0"/>
          <p:nvPr/>
        </p:nvPicPr>
        <p:blipFill>
          <a:blip r:embed="rId3">
            <a:alphaModFix/>
          </a:blip>
          <a:stretch>
            <a:fillRect/>
          </a:stretch>
        </p:blipFill>
        <p:spPr>
          <a:xfrm>
            <a:off x="5188200" y="2253400"/>
            <a:ext cx="3772550" cy="2613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44"/>
          <p:cNvSpPr txBox="1"/>
          <p:nvPr>
            <p:ph type="title"/>
          </p:nvPr>
        </p:nvSpPr>
        <p:spPr>
          <a:xfrm>
            <a:off x="172625" y="119625"/>
            <a:ext cx="8520600" cy="439200"/>
          </a:xfrm>
          <a:prstGeom prst="rect">
            <a:avLst/>
          </a:prstGeom>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None/>
            </a:pPr>
            <a:r>
              <a:rPr b="1" lang="en">
                <a:solidFill>
                  <a:schemeClr val="lt1"/>
                </a:solidFill>
              </a:rPr>
              <a:t>Revenue Increased with Time</a:t>
            </a:r>
            <a:endParaRPr b="1">
              <a:solidFill>
                <a:schemeClr val="lt1"/>
              </a:solidFill>
            </a:endParaRPr>
          </a:p>
        </p:txBody>
      </p:sp>
      <p:pic>
        <p:nvPicPr>
          <p:cNvPr id="437" name="Google Shape;437;p44"/>
          <p:cNvPicPr preferRelativeResize="0"/>
          <p:nvPr/>
        </p:nvPicPr>
        <p:blipFill>
          <a:blip r:embed="rId3">
            <a:alphaModFix/>
          </a:blip>
          <a:stretch>
            <a:fillRect/>
          </a:stretch>
        </p:blipFill>
        <p:spPr>
          <a:xfrm>
            <a:off x="172625" y="744950"/>
            <a:ext cx="8288255" cy="4219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45"/>
          <p:cNvSpPr txBox="1"/>
          <p:nvPr>
            <p:ph type="title"/>
          </p:nvPr>
        </p:nvSpPr>
        <p:spPr>
          <a:xfrm>
            <a:off x="172625" y="224575"/>
            <a:ext cx="8520600" cy="439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Weak </a:t>
            </a:r>
            <a:r>
              <a:rPr b="1" lang="en">
                <a:solidFill>
                  <a:schemeClr val="lt1"/>
                </a:solidFill>
              </a:rPr>
              <a:t>correlation between discount revenue </a:t>
            </a:r>
            <a:endParaRPr b="1">
              <a:solidFill>
                <a:schemeClr val="lt1"/>
              </a:solidFill>
            </a:endParaRPr>
          </a:p>
        </p:txBody>
      </p:sp>
      <p:pic>
        <p:nvPicPr>
          <p:cNvPr id="443" name="Google Shape;443;p45"/>
          <p:cNvPicPr preferRelativeResize="0"/>
          <p:nvPr/>
        </p:nvPicPr>
        <p:blipFill>
          <a:blip r:embed="rId3">
            <a:alphaModFix/>
          </a:blip>
          <a:stretch>
            <a:fillRect/>
          </a:stretch>
        </p:blipFill>
        <p:spPr>
          <a:xfrm>
            <a:off x="152400" y="816175"/>
            <a:ext cx="7636073" cy="4174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6"/>
          <p:cNvSpPr txBox="1"/>
          <p:nvPr>
            <p:ph type="title"/>
          </p:nvPr>
        </p:nvSpPr>
        <p:spPr>
          <a:xfrm>
            <a:off x="273525" y="2255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DataBase Improvement proposals</a:t>
            </a:r>
            <a:endParaRPr b="1">
              <a:solidFill>
                <a:schemeClr val="lt1"/>
              </a:solidFill>
            </a:endParaRPr>
          </a:p>
        </p:txBody>
      </p:sp>
      <p:sp>
        <p:nvSpPr>
          <p:cNvPr id="449" name="Google Shape;449;p46"/>
          <p:cNvSpPr txBox="1"/>
          <p:nvPr/>
        </p:nvSpPr>
        <p:spPr>
          <a:xfrm>
            <a:off x="553600" y="798250"/>
            <a:ext cx="78537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AutoNum type="arabicPeriod"/>
            </a:pPr>
            <a:r>
              <a:rPr lang="en">
                <a:latin typeface="Roboto"/>
                <a:ea typeface="Roboto"/>
                <a:cs typeface="Roboto"/>
                <a:sym typeface="Roboto"/>
              </a:rPr>
              <a:t>Extend data based timeframe, (min of 2 full years for reliable analysis)</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AutoNum type="arabicPeriod"/>
            </a:pPr>
            <a:r>
              <a:rPr lang="en">
                <a:latin typeface="Roboto"/>
                <a:ea typeface="Roboto"/>
                <a:cs typeface="Roboto"/>
                <a:sym typeface="Roboto"/>
              </a:rPr>
              <a:t>Product Table Enhancement</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AutoNum type="arabicPeriod"/>
            </a:pPr>
            <a:r>
              <a:rPr lang="en">
                <a:latin typeface="Roboto"/>
                <a:ea typeface="Roboto"/>
                <a:cs typeface="Roboto"/>
                <a:sym typeface="Roboto"/>
              </a:rPr>
              <a:t>Separate Discount table</a:t>
            </a:r>
            <a:endParaRPr>
              <a:latin typeface="Roboto"/>
              <a:ea typeface="Roboto"/>
              <a:cs typeface="Roboto"/>
              <a:sym typeface="Roboto"/>
            </a:endParaRPr>
          </a:p>
        </p:txBody>
      </p:sp>
      <p:pic>
        <p:nvPicPr>
          <p:cNvPr id="450" name="Google Shape;450;p46"/>
          <p:cNvPicPr preferRelativeResize="0"/>
          <p:nvPr/>
        </p:nvPicPr>
        <p:blipFill>
          <a:blip r:embed="rId3">
            <a:alphaModFix/>
          </a:blip>
          <a:stretch>
            <a:fillRect/>
          </a:stretch>
        </p:blipFill>
        <p:spPr>
          <a:xfrm>
            <a:off x="779263" y="1524575"/>
            <a:ext cx="6677025" cy="1533525"/>
          </a:xfrm>
          <a:prstGeom prst="rect">
            <a:avLst/>
          </a:prstGeom>
          <a:noFill/>
          <a:ln>
            <a:noFill/>
          </a:ln>
        </p:spPr>
      </p:pic>
      <p:pic>
        <p:nvPicPr>
          <p:cNvPr id="451" name="Google Shape;451;p46"/>
          <p:cNvPicPr preferRelativeResize="0"/>
          <p:nvPr/>
        </p:nvPicPr>
        <p:blipFill>
          <a:blip r:embed="rId4">
            <a:alphaModFix/>
          </a:blip>
          <a:stretch>
            <a:fillRect/>
          </a:stretch>
        </p:blipFill>
        <p:spPr>
          <a:xfrm>
            <a:off x="779263" y="3457250"/>
            <a:ext cx="5429250" cy="1504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47"/>
          <p:cNvSpPr txBox="1"/>
          <p:nvPr>
            <p:ph type="title"/>
          </p:nvPr>
        </p:nvSpPr>
        <p:spPr>
          <a:xfrm>
            <a:off x="161800" y="247775"/>
            <a:ext cx="8520600" cy="60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t>Discount Future Strategy : Bundle Discounts </a:t>
            </a:r>
            <a:endParaRPr b="1" sz="2500"/>
          </a:p>
        </p:txBody>
      </p:sp>
      <p:sp>
        <p:nvSpPr>
          <p:cNvPr id="457" name="Google Shape;457;p47"/>
          <p:cNvSpPr txBox="1"/>
          <p:nvPr/>
        </p:nvSpPr>
        <p:spPr>
          <a:xfrm>
            <a:off x="6080900" y="1151100"/>
            <a:ext cx="119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grpSp>
        <p:nvGrpSpPr>
          <p:cNvPr id="458" name="Google Shape;458;p47"/>
          <p:cNvGrpSpPr/>
          <p:nvPr/>
        </p:nvGrpSpPr>
        <p:grpSpPr>
          <a:xfrm>
            <a:off x="2143000" y="672650"/>
            <a:ext cx="4249825" cy="2549500"/>
            <a:chOff x="3971800" y="672650"/>
            <a:chExt cx="4249825" cy="2549500"/>
          </a:xfrm>
        </p:grpSpPr>
        <p:pic>
          <p:nvPicPr>
            <p:cNvPr id="459" name="Google Shape;459;p47"/>
            <p:cNvPicPr preferRelativeResize="0"/>
            <p:nvPr/>
          </p:nvPicPr>
          <p:blipFill>
            <a:blip r:embed="rId3">
              <a:alphaModFix/>
            </a:blip>
            <a:stretch>
              <a:fillRect/>
            </a:stretch>
          </p:blipFill>
          <p:spPr>
            <a:xfrm>
              <a:off x="4397375" y="672650"/>
              <a:ext cx="3824250" cy="2549500"/>
            </a:xfrm>
            <a:prstGeom prst="rect">
              <a:avLst/>
            </a:prstGeom>
            <a:noFill/>
            <a:ln>
              <a:noFill/>
            </a:ln>
          </p:spPr>
        </p:pic>
        <p:sp>
          <p:nvSpPr>
            <p:cNvPr id="460" name="Google Shape;460;p47"/>
            <p:cNvSpPr txBox="1"/>
            <p:nvPr/>
          </p:nvSpPr>
          <p:spPr>
            <a:xfrm>
              <a:off x="6475275" y="1027825"/>
              <a:ext cx="1384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Number unique orders</a:t>
              </a:r>
              <a:endParaRPr>
                <a:latin typeface="Roboto"/>
                <a:ea typeface="Roboto"/>
                <a:cs typeface="Roboto"/>
                <a:sym typeface="Roboto"/>
              </a:endParaRPr>
            </a:p>
          </p:txBody>
        </p:sp>
        <p:sp>
          <p:nvSpPr>
            <p:cNvPr id="461" name="Google Shape;461;p47"/>
            <p:cNvSpPr txBox="1"/>
            <p:nvPr/>
          </p:nvSpPr>
          <p:spPr>
            <a:xfrm>
              <a:off x="3971800" y="990825"/>
              <a:ext cx="863100" cy="1981500"/>
            </a:xfrm>
            <a:prstGeom prst="rect">
              <a:avLst/>
            </a:prstGeom>
            <a:solidFill>
              <a:schemeClr val="lt1"/>
            </a:solidFill>
            <a:ln>
              <a:noFill/>
            </a:ln>
          </p:spPr>
          <p:txBody>
            <a:bodyPr anchorCtr="0" anchor="t" bIns="91425" lIns="91425" spcFirstLastPara="1" rIns="91425" wrap="square" tIns="91425">
              <a:noAutofit/>
            </a:bodyPr>
            <a:lstStyle/>
            <a:p>
              <a:pPr indent="0" lvl="0" marL="0" rtl="0" algn="r">
                <a:lnSpc>
                  <a:spcPct val="150000"/>
                </a:lnSpc>
                <a:spcBef>
                  <a:spcPts val="0"/>
                </a:spcBef>
                <a:spcAft>
                  <a:spcPts val="0"/>
                </a:spcAft>
                <a:buNone/>
              </a:pPr>
              <a:r>
                <a:rPr lang="en" sz="900">
                  <a:latin typeface="Roboto"/>
                  <a:ea typeface="Roboto"/>
                  <a:cs typeface="Roboto"/>
                  <a:sym typeface="Roboto"/>
                </a:rPr>
                <a:t>Second hand</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Camera</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Keyboard</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Power Bank</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Cable</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Other</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Open items</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Accessory</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Protection</a:t>
              </a:r>
              <a:endParaRPr sz="900">
                <a:latin typeface="Roboto"/>
                <a:ea typeface="Roboto"/>
                <a:cs typeface="Roboto"/>
                <a:sym typeface="Roboto"/>
              </a:endParaRPr>
            </a:p>
          </p:txBody>
        </p:sp>
      </p:grpSp>
      <p:grpSp>
        <p:nvGrpSpPr>
          <p:cNvPr id="462" name="Google Shape;462;p47"/>
          <p:cNvGrpSpPr/>
          <p:nvPr/>
        </p:nvGrpSpPr>
        <p:grpSpPr>
          <a:xfrm>
            <a:off x="2219200" y="2743658"/>
            <a:ext cx="4122788" cy="2481717"/>
            <a:chOff x="4048000" y="2743658"/>
            <a:chExt cx="4122788" cy="2481717"/>
          </a:xfrm>
        </p:grpSpPr>
        <p:pic>
          <p:nvPicPr>
            <p:cNvPr id="463" name="Google Shape;463;p47"/>
            <p:cNvPicPr preferRelativeResize="0"/>
            <p:nvPr/>
          </p:nvPicPr>
          <p:blipFill>
            <a:blip r:embed="rId4">
              <a:alphaModFix/>
            </a:blip>
            <a:stretch>
              <a:fillRect/>
            </a:stretch>
          </p:blipFill>
          <p:spPr>
            <a:xfrm>
              <a:off x="4448213" y="2743658"/>
              <a:ext cx="3722575" cy="2481717"/>
            </a:xfrm>
            <a:prstGeom prst="rect">
              <a:avLst/>
            </a:prstGeom>
            <a:noFill/>
            <a:ln>
              <a:noFill/>
            </a:ln>
          </p:spPr>
        </p:pic>
        <p:sp>
          <p:nvSpPr>
            <p:cNvPr id="464" name="Google Shape;464;p47"/>
            <p:cNvSpPr txBox="1"/>
            <p:nvPr/>
          </p:nvSpPr>
          <p:spPr>
            <a:xfrm>
              <a:off x="6559350" y="3169750"/>
              <a:ext cx="1384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Total paid (sum)</a:t>
              </a:r>
              <a:endParaRPr>
                <a:latin typeface="Roboto"/>
                <a:ea typeface="Roboto"/>
                <a:cs typeface="Roboto"/>
                <a:sym typeface="Roboto"/>
              </a:endParaRPr>
            </a:p>
          </p:txBody>
        </p:sp>
        <p:sp>
          <p:nvSpPr>
            <p:cNvPr id="465" name="Google Shape;465;p47"/>
            <p:cNvSpPr txBox="1"/>
            <p:nvPr/>
          </p:nvSpPr>
          <p:spPr>
            <a:xfrm>
              <a:off x="4048000" y="3048225"/>
              <a:ext cx="863100" cy="1981500"/>
            </a:xfrm>
            <a:prstGeom prst="rect">
              <a:avLst/>
            </a:prstGeom>
            <a:solidFill>
              <a:schemeClr val="lt1"/>
            </a:solidFill>
            <a:ln>
              <a:noFill/>
            </a:ln>
          </p:spPr>
          <p:txBody>
            <a:bodyPr anchorCtr="0" anchor="t" bIns="91425" lIns="91425" spcFirstLastPara="1" rIns="91425" wrap="square" tIns="91425">
              <a:noAutofit/>
            </a:bodyPr>
            <a:lstStyle/>
            <a:p>
              <a:pPr indent="0" lvl="0" marL="0" rtl="0" algn="r">
                <a:lnSpc>
                  <a:spcPct val="150000"/>
                </a:lnSpc>
                <a:spcBef>
                  <a:spcPts val="0"/>
                </a:spcBef>
                <a:spcAft>
                  <a:spcPts val="0"/>
                </a:spcAft>
                <a:buNone/>
              </a:pPr>
              <a:r>
                <a:rPr lang="en" sz="900">
                  <a:latin typeface="Roboto"/>
                  <a:ea typeface="Roboto"/>
                  <a:cs typeface="Roboto"/>
                  <a:sym typeface="Roboto"/>
                </a:rPr>
                <a:t>Second hand</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Camera</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Keyboard</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Power Bank</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Cable</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Other</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Open items</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Accessory</a:t>
              </a:r>
              <a:endParaRPr sz="900">
                <a:latin typeface="Roboto"/>
                <a:ea typeface="Roboto"/>
                <a:cs typeface="Roboto"/>
                <a:sym typeface="Roboto"/>
              </a:endParaRPr>
            </a:p>
            <a:p>
              <a:pPr indent="0" lvl="0" marL="0" rtl="0" algn="r">
                <a:lnSpc>
                  <a:spcPct val="150000"/>
                </a:lnSpc>
                <a:spcBef>
                  <a:spcPts val="0"/>
                </a:spcBef>
                <a:spcAft>
                  <a:spcPts val="0"/>
                </a:spcAft>
                <a:buNone/>
              </a:pPr>
              <a:r>
                <a:rPr lang="en" sz="900">
                  <a:latin typeface="Roboto"/>
                  <a:ea typeface="Roboto"/>
                  <a:cs typeface="Roboto"/>
                  <a:sym typeface="Roboto"/>
                </a:rPr>
                <a:t>Protection</a:t>
              </a:r>
              <a:endParaRPr sz="900">
                <a:latin typeface="Roboto"/>
                <a:ea typeface="Roboto"/>
                <a:cs typeface="Roboto"/>
                <a:sym typeface="Roboto"/>
              </a:endParaRPr>
            </a:p>
          </p:txBody>
        </p:sp>
      </p:grpSp>
      <p:sp>
        <p:nvSpPr>
          <p:cNvPr id="466" name="Google Shape;466;p47"/>
          <p:cNvSpPr/>
          <p:nvPr/>
        </p:nvSpPr>
        <p:spPr>
          <a:xfrm>
            <a:off x="2919550" y="2429975"/>
            <a:ext cx="3719100" cy="237600"/>
          </a:xfrm>
          <a:prstGeom prst="rect">
            <a:avLst/>
          </a:prstGeom>
          <a:noFill/>
          <a:ln cap="flat" cmpd="sng" w="952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7"/>
          <p:cNvSpPr/>
          <p:nvPr/>
        </p:nvSpPr>
        <p:spPr>
          <a:xfrm>
            <a:off x="2919550" y="4487375"/>
            <a:ext cx="3719100" cy="237600"/>
          </a:xfrm>
          <a:prstGeom prst="rect">
            <a:avLst/>
          </a:prstGeom>
          <a:noFill/>
          <a:ln cap="flat" cmpd="sng" w="952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Discount Future Strategy : Free Shipping</a:t>
            </a:r>
            <a:endParaRPr/>
          </a:p>
        </p:txBody>
      </p:sp>
      <p:sp>
        <p:nvSpPr>
          <p:cNvPr id="473" name="Google Shape;473;p48"/>
          <p:cNvSpPr txBox="1"/>
          <p:nvPr/>
        </p:nvSpPr>
        <p:spPr>
          <a:xfrm>
            <a:off x="4153600" y="1080000"/>
            <a:ext cx="4576800" cy="4279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Accessory</a:t>
            </a:r>
            <a:r>
              <a:rPr lang="en">
                <a:latin typeface="Roboto"/>
                <a:ea typeface="Roboto"/>
                <a:cs typeface="Roboto"/>
                <a:sym typeface="Roboto"/>
              </a:rPr>
              <a:t> Products are low priced</a:t>
            </a:r>
            <a:endParaRPr>
              <a:latin typeface="Roboto"/>
              <a:ea typeface="Roboto"/>
              <a:cs typeface="Roboto"/>
              <a:sym typeface="Roboto"/>
            </a:endParaRPr>
          </a:p>
          <a:p>
            <a:pPr indent="0" lvl="0" marL="457200" rtl="0" algn="l">
              <a:spcBef>
                <a:spcPts val="0"/>
              </a:spcBef>
              <a:spcAft>
                <a:spcPts val="0"/>
              </a:spcAft>
              <a:buNone/>
            </a:pPr>
            <a:r>
              <a:rPr lang="en">
                <a:latin typeface="Roboto"/>
                <a:ea typeface="Roboto"/>
                <a:cs typeface="Roboto"/>
                <a:sym typeface="Roboto"/>
              </a:rPr>
              <a:t>Shipping Fees sum up to 5-10% of Accessory Products price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Consumers are Four to Five Times more likely to make a Purchase if you Offer </a:t>
            </a:r>
            <a:r>
              <a:rPr b="1" lang="en">
                <a:latin typeface="Roboto"/>
                <a:ea typeface="Roboto"/>
                <a:cs typeface="Roboto"/>
                <a:sym typeface="Roboto"/>
              </a:rPr>
              <a:t>Free Shipping</a:t>
            </a:r>
            <a:r>
              <a:rPr lang="en">
                <a:latin typeface="Roboto"/>
                <a:ea typeface="Roboto"/>
                <a:cs typeface="Roboto"/>
                <a:sym typeface="Roboto"/>
              </a:rPr>
              <a:t>.</a:t>
            </a:r>
            <a:endParaRPr>
              <a:latin typeface="Roboto"/>
              <a:ea typeface="Roboto"/>
              <a:cs typeface="Roboto"/>
              <a:sym typeface="Roboto"/>
            </a:endParaRPr>
          </a:p>
          <a:p>
            <a:pPr indent="0" lvl="0" marL="457200" rtl="0" algn="l">
              <a:spcBef>
                <a:spcPts val="0"/>
              </a:spcBef>
              <a:spcAft>
                <a:spcPts val="0"/>
              </a:spcAft>
              <a:buNone/>
            </a:pPr>
            <a:r>
              <a:rPr lang="en">
                <a:latin typeface="Roboto"/>
                <a:ea typeface="Roboto"/>
                <a:cs typeface="Roboto"/>
                <a:sym typeface="Roboto"/>
              </a:rPr>
              <a:t>People are more likely to buy something at $5 with Free Shipping and pass it up at $2.50 with a $2.50 Shipping Fee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Replacing </a:t>
            </a:r>
            <a:r>
              <a:rPr b="1" lang="en">
                <a:latin typeface="Roboto"/>
                <a:ea typeface="Roboto"/>
                <a:cs typeface="Roboto"/>
                <a:sym typeface="Roboto"/>
              </a:rPr>
              <a:t>discounts</a:t>
            </a:r>
            <a:r>
              <a:rPr lang="en">
                <a:latin typeface="Roboto"/>
                <a:ea typeface="Roboto"/>
                <a:cs typeface="Roboto"/>
                <a:sym typeface="Roboto"/>
              </a:rPr>
              <a:t> with</a:t>
            </a:r>
            <a:r>
              <a:rPr b="1" lang="en">
                <a:latin typeface="Roboto"/>
                <a:ea typeface="Roboto"/>
                <a:cs typeface="Roboto"/>
                <a:sym typeface="Roboto"/>
              </a:rPr>
              <a:t> Free Shipping(Shipping fees included)</a:t>
            </a:r>
            <a:r>
              <a:rPr lang="en">
                <a:latin typeface="Roboto"/>
                <a:ea typeface="Roboto"/>
                <a:cs typeface="Roboto"/>
                <a:sym typeface="Roboto"/>
              </a:rPr>
              <a:t> will be a better market strategy to improve Consumers Acquisition, Satisfaction and Retention.</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474" name="Google Shape;474;p48"/>
          <p:cNvPicPr preferRelativeResize="0"/>
          <p:nvPr/>
        </p:nvPicPr>
        <p:blipFill>
          <a:blip r:embed="rId3">
            <a:alphaModFix/>
          </a:blip>
          <a:stretch>
            <a:fillRect/>
          </a:stretch>
        </p:blipFill>
        <p:spPr>
          <a:xfrm>
            <a:off x="0" y="1017800"/>
            <a:ext cx="3878725" cy="3973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49"/>
          <p:cNvSpPr txBox="1"/>
          <p:nvPr>
            <p:ph type="title"/>
          </p:nvPr>
        </p:nvSpPr>
        <p:spPr>
          <a:xfrm>
            <a:off x="69400" y="842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Discount Strategy : Shopping Basket</a:t>
            </a:r>
            <a:endParaRPr/>
          </a:p>
        </p:txBody>
      </p:sp>
      <p:pic>
        <p:nvPicPr>
          <p:cNvPr id="480" name="Google Shape;480;p49"/>
          <p:cNvPicPr preferRelativeResize="0"/>
          <p:nvPr/>
        </p:nvPicPr>
        <p:blipFill>
          <a:blip r:embed="rId3">
            <a:alphaModFix/>
          </a:blip>
          <a:stretch>
            <a:fillRect/>
          </a:stretch>
        </p:blipFill>
        <p:spPr>
          <a:xfrm>
            <a:off x="6448150" y="84263"/>
            <a:ext cx="2628450" cy="1879825"/>
          </a:xfrm>
          <a:prstGeom prst="rect">
            <a:avLst/>
          </a:prstGeom>
          <a:noFill/>
          <a:ln>
            <a:noFill/>
          </a:ln>
        </p:spPr>
      </p:pic>
      <p:pic>
        <p:nvPicPr>
          <p:cNvPr id="481" name="Google Shape;481;p49"/>
          <p:cNvPicPr preferRelativeResize="0"/>
          <p:nvPr/>
        </p:nvPicPr>
        <p:blipFill>
          <a:blip r:embed="rId4">
            <a:alphaModFix/>
          </a:blip>
          <a:stretch>
            <a:fillRect/>
          </a:stretch>
        </p:blipFill>
        <p:spPr>
          <a:xfrm>
            <a:off x="122200" y="799950"/>
            <a:ext cx="5952974" cy="4214200"/>
          </a:xfrm>
          <a:prstGeom prst="rect">
            <a:avLst/>
          </a:prstGeom>
          <a:noFill/>
          <a:ln>
            <a:noFill/>
          </a:ln>
        </p:spPr>
      </p:pic>
      <p:sp>
        <p:nvSpPr>
          <p:cNvPr id="482" name="Google Shape;482;p49"/>
          <p:cNvSpPr txBox="1"/>
          <p:nvPr/>
        </p:nvSpPr>
        <p:spPr>
          <a:xfrm>
            <a:off x="6176425" y="2491400"/>
            <a:ext cx="29676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More than half the orders are in ShopBasket state</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Focus on last 6 months, 156.4 M€ of expected Revenue.</a:t>
            </a:r>
            <a:endParaRPr>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Appendix</a:t>
            </a:r>
            <a:endParaRPr b="1">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